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1" r:id="rId4"/>
    <p:sldMasterId id="214748368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</p:sldIdLst>
  <p:sldSz cy="5143500" cx="9144000"/>
  <p:notesSz cx="6858000" cy="9144000"/>
  <p:embeddedFontLst>
    <p:embeddedFont>
      <p:font typeface="Quicksand"/>
      <p:regular r:id="rId21"/>
      <p:bold r:id="rId22"/>
    </p:embeddedFont>
    <p:embeddedFont>
      <p:font typeface="Quicksand SemiBold"/>
      <p:regular r:id="rId23"/>
      <p:bold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11" Type="http://schemas.openxmlformats.org/officeDocument/2006/relationships/slide" Target="slides/slide5.xml"/><Relationship Id="rId22" Type="http://schemas.openxmlformats.org/officeDocument/2006/relationships/font" Target="fonts/Quicksand-bold.fntdata"/><Relationship Id="rId10" Type="http://schemas.openxmlformats.org/officeDocument/2006/relationships/slide" Target="slides/slide4.xml"/><Relationship Id="rId21" Type="http://schemas.openxmlformats.org/officeDocument/2006/relationships/font" Target="fonts/Quicksand-regular.fntdata"/><Relationship Id="rId13" Type="http://schemas.openxmlformats.org/officeDocument/2006/relationships/slide" Target="slides/slide7.xml"/><Relationship Id="rId24" Type="http://schemas.openxmlformats.org/officeDocument/2006/relationships/font" Target="fonts/QuicksandSemiBold-bold.fntdata"/><Relationship Id="rId12" Type="http://schemas.openxmlformats.org/officeDocument/2006/relationships/slide" Target="slides/slide6.xml"/><Relationship Id="rId23" Type="http://schemas.openxmlformats.org/officeDocument/2006/relationships/font" Target="fonts/QuicksandSemiBold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3.xml"/><Relationship Id="rId6" Type="http://schemas.openxmlformats.org/officeDocument/2006/relationships/notesMaster" Target="notesMasters/notesMaster1.xml"/><Relationship Id="rId18" Type="http://schemas.openxmlformats.org/officeDocument/2006/relationships/slide" Target="slides/slide12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a4ae8d983a_0_0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5" name="Google Shape;295;g3a4ae8d983a_0_0:notes"/>
          <p:cNvSpPr/>
          <p:nvPr>
            <p:ph idx="2" type="sldImg"/>
          </p:nvPr>
        </p:nvSpPr>
        <p:spPr>
          <a:xfrm>
            <a:off x="2290763" y="512763"/>
            <a:ext cx="45624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3a4ae8d983a_0_1888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7" name="Google Shape;457;g3a4ae8d983a_0_1888:notes"/>
          <p:cNvSpPr/>
          <p:nvPr>
            <p:ph idx="2" type="sldImg"/>
          </p:nvPr>
        </p:nvSpPr>
        <p:spPr>
          <a:xfrm>
            <a:off x="2290763" y="512763"/>
            <a:ext cx="45624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3a4ae8d983a_0_2090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2" name="Google Shape;472;g3a4ae8d983a_0_2090:notes"/>
          <p:cNvSpPr/>
          <p:nvPr>
            <p:ph idx="2" type="sldImg"/>
          </p:nvPr>
        </p:nvSpPr>
        <p:spPr>
          <a:xfrm>
            <a:off x="2290763" y="512763"/>
            <a:ext cx="45624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3a4ae8d983a_0_2503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0" name="Google Shape;480;g3a4ae8d983a_0_2503:notes"/>
          <p:cNvSpPr/>
          <p:nvPr>
            <p:ph idx="2" type="sldImg"/>
          </p:nvPr>
        </p:nvSpPr>
        <p:spPr>
          <a:xfrm>
            <a:off x="2290763" y="512763"/>
            <a:ext cx="45624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3a4ae8d983a_0_3695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9" name="Google Shape;499;g3a4ae8d983a_0_3695:notes"/>
          <p:cNvSpPr/>
          <p:nvPr>
            <p:ph idx="2" type="sldImg"/>
          </p:nvPr>
        </p:nvSpPr>
        <p:spPr>
          <a:xfrm>
            <a:off x="2290763" y="512763"/>
            <a:ext cx="45624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3a4ae8d983a_0_3299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6" name="Google Shape;506;g3a4ae8d983a_0_3299:notes"/>
          <p:cNvSpPr/>
          <p:nvPr>
            <p:ph idx="2" type="sldImg"/>
          </p:nvPr>
        </p:nvSpPr>
        <p:spPr>
          <a:xfrm>
            <a:off x="2290763" y="512763"/>
            <a:ext cx="45624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a4ae8d983a_0_198:notes"/>
          <p:cNvSpPr/>
          <p:nvPr>
            <p:ph idx="2" type="sldImg"/>
          </p:nvPr>
        </p:nvSpPr>
        <p:spPr>
          <a:xfrm>
            <a:off x="2290763" y="512763"/>
            <a:ext cx="45624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6" name="Google Shape;306;g3a4ae8d983a_0_198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7" name="Google Shape;307;g3a4ae8d983a_0_198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a4ae8d983a_0_411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3" name="Google Shape;323;g3a4ae8d983a_0_411:notes"/>
          <p:cNvSpPr/>
          <p:nvPr>
            <p:ph idx="2" type="sldImg"/>
          </p:nvPr>
        </p:nvSpPr>
        <p:spPr>
          <a:xfrm>
            <a:off x="2290763" y="512763"/>
            <a:ext cx="45624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a4ae8d983a_0_653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8" name="Google Shape;368;g3a4ae8d983a_0_653:notes"/>
          <p:cNvSpPr/>
          <p:nvPr>
            <p:ph idx="2" type="sldImg"/>
          </p:nvPr>
        </p:nvSpPr>
        <p:spPr>
          <a:xfrm>
            <a:off x="2290763" y="512763"/>
            <a:ext cx="45624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a4ae8d983a_0_860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5" name="Google Shape;375;g3a4ae8d983a_0_860:notes"/>
          <p:cNvSpPr/>
          <p:nvPr>
            <p:ph idx="2" type="sldImg"/>
          </p:nvPr>
        </p:nvSpPr>
        <p:spPr>
          <a:xfrm>
            <a:off x="2290763" y="512763"/>
            <a:ext cx="45624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a4ae8d983a_0_1070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7" name="Google Shape;387;g3a4ae8d983a_0_1070:notes"/>
          <p:cNvSpPr/>
          <p:nvPr>
            <p:ph idx="2" type="sldImg"/>
          </p:nvPr>
        </p:nvSpPr>
        <p:spPr>
          <a:xfrm>
            <a:off x="2290763" y="512763"/>
            <a:ext cx="45624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a4ae8d983a_0_1288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8" name="Google Shape;418;g3a4ae8d983a_0_1288:notes"/>
          <p:cNvSpPr/>
          <p:nvPr>
            <p:ph idx="2" type="sldImg"/>
          </p:nvPr>
        </p:nvSpPr>
        <p:spPr>
          <a:xfrm>
            <a:off x="2290763" y="512763"/>
            <a:ext cx="45624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3a4ae8d983a_0_2907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2" name="Google Shape;432;g3a4ae8d983a_0_2907:notes"/>
          <p:cNvSpPr/>
          <p:nvPr>
            <p:ph idx="2" type="sldImg"/>
          </p:nvPr>
        </p:nvSpPr>
        <p:spPr>
          <a:xfrm>
            <a:off x="2290763" y="512763"/>
            <a:ext cx="45624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a4ae8d983a_0_1687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3" name="Google Shape;443;g3a4ae8d983a_0_1687:notes"/>
          <p:cNvSpPr/>
          <p:nvPr>
            <p:ph idx="2" type="sldImg"/>
          </p:nvPr>
        </p:nvSpPr>
        <p:spPr>
          <a:xfrm>
            <a:off x="2290763" y="512763"/>
            <a:ext cx="45624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jpg"/><Relationship Id="rId4" Type="http://schemas.openxmlformats.org/officeDocument/2006/relationships/image" Target="../media/image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3.jpg"/><Relationship Id="rId4" Type="http://schemas.openxmlformats.org/officeDocument/2006/relationships/image" Target="../media/image4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3.jpg"/><Relationship Id="rId4" Type="http://schemas.openxmlformats.org/officeDocument/2006/relationships/image" Target="../media/image4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3248025" y="-9912"/>
            <a:ext cx="5896200" cy="1267500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13"/>
          <p:cNvSpPr/>
          <p:nvPr>
            <p:ph idx="2" type="pic"/>
          </p:nvPr>
        </p:nvSpPr>
        <p:spPr>
          <a:xfrm>
            <a:off x="0" y="-6350"/>
            <a:ext cx="3248100" cy="5149800"/>
          </a:xfrm>
          <a:prstGeom prst="rect">
            <a:avLst/>
          </a:prstGeom>
          <a:noFill/>
          <a:ln>
            <a:noFill/>
          </a:ln>
        </p:spPr>
      </p:sp>
      <p:sp>
        <p:nvSpPr>
          <p:cNvPr descr="Text  Description automatically generated" id="53" name="Google Shape;53;p13"/>
          <p:cNvSpPr/>
          <p:nvPr/>
        </p:nvSpPr>
        <p:spPr>
          <a:xfrm>
            <a:off x="3699151" y="4681404"/>
            <a:ext cx="1847046" cy="229342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13"/>
          <p:cNvSpPr/>
          <p:nvPr/>
        </p:nvSpPr>
        <p:spPr>
          <a:xfrm>
            <a:off x="7342851" y="-541495"/>
            <a:ext cx="2157216" cy="1267365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13"/>
          <p:cNvSpPr txBox="1"/>
          <p:nvPr>
            <p:ph idx="1" type="body"/>
          </p:nvPr>
        </p:nvSpPr>
        <p:spPr>
          <a:xfrm>
            <a:off x="3657600" y="400050"/>
            <a:ext cx="4572000" cy="7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Quicksand"/>
              <a:buNone/>
              <a:defRPr sz="2300">
                <a:solidFill>
                  <a:schemeClr val="lt1"/>
                </a:solidFill>
              </a:defRPr>
            </a:lvl1pPr>
            <a:lvl2pPr indent="-28575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56" name="Google Shape;56;p13"/>
          <p:cNvSpPr txBox="1"/>
          <p:nvPr>
            <p:ph idx="3" type="body"/>
          </p:nvPr>
        </p:nvSpPr>
        <p:spPr>
          <a:xfrm>
            <a:off x="3698875" y="1466850"/>
            <a:ext cx="5026200" cy="29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Clr>
                <a:srgbClr val="EA0A8E"/>
              </a:buClr>
              <a:buSzPts val="1200"/>
              <a:buFont typeface="Arial"/>
              <a:buChar char="•"/>
              <a:defRPr sz="1200"/>
            </a:lvl1pPr>
            <a:lvl2pPr indent="-28575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57" name="Google Shape;57;p13"/>
          <p:cNvSpPr txBox="1"/>
          <p:nvPr/>
        </p:nvSpPr>
        <p:spPr>
          <a:xfrm>
            <a:off x="4156796" y="4915613"/>
            <a:ext cx="15282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" sz="5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r>
              <a:rPr b="0" i="0" lang="en" sz="5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​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text on a black background&#10;&#10;AI-generated content may be incorrect." id="58" name="Google Shape;58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14511" y="4681404"/>
            <a:ext cx="745232" cy="189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/>
          <p:nvPr/>
        </p:nvSpPr>
        <p:spPr>
          <a:xfrm>
            <a:off x="2292" y="-6445"/>
            <a:ext cx="9144000" cy="1120800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" name="Google Shape;61;p14"/>
          <p:cNvGrpSpPr/>
          <p:nvPr/>
        </p:nvGrpSpPr>
        <p:grpSpPr>
          <a:xfrm>
            <a:off x="0" y="4490853"/>
            <a:ext cx="9144324" cy="90997"/>
            <a:chOff x="0" y="0"/>
            <a:chExt cx="5185327" cy="51600"/>
          </a:xfrm>
        </p:grpSpPr>
        <p:sp>
          <p:nvSpPr>
            <p:cNvPr id="62" name="Google Shape;62;p14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14"/>
            <p:cNvSpPr txBox="1"/>
            <p:nvPr/>
          </p:nvSpPr>
          <p:spPr>
            <a:xfrm>
              <a:off x="0" y="38100"/>
              <a:ext cx="5185200" cy="1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0650" lIns="40650" spcFirstLastPara="1" rIns="40650" wrap="square" tIns="40650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descr="Text  Description automatically generated" id="64" name="Google Shape;64;p14"/>
          <p:cNvSpPr/>
          <p:nvPr/>
        </p:nvSpPr>
        <p:spPr>
          <a:xfrm>
            <a:off x="514350" y="4681404"/>
            <a:ext cx="1847046" cy="229342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14"/>
          <p:cNvSpPr/>
          <p:nvPr/>
        </p:nvSpPr>
        <p:spPr>
          <a:xfrm>
            <a:off x="7342851" y="-541495"/>
            <a:ext cx="2157216" cy="1267365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14"/>
          <p:cNvSpPr txBox="1"/>
          <p:nvPr>
            <p:ph idx="1" type="body"/>
          </p:nvPr>
        </p:nvSpPr>
        <p:spPr>
          <a:xfrm>
            <a:off x="522515" y="361950"/>
            <a:ext cx="8164500" cy="7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Quicksand"/>
              <a:buNone/>
              <a:defRPr sz="2300">
                <a:solidFill>
                  <a:schemeClr val="lt1"/>
                </a:solidFill>
              </a:defRPr>
            </a:lvl1pPr>
            <a:lvl2pPr indent="-28575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67" name="Google Shape;67;p14"/>
          <p:cNvSpPr txBox="1"/>
          <p:nvPr/>
        </p:nvSpPr>
        <p:spPr>
          <a:xfrm>
            <a:off x="986475" y="4915613"/>
            <a:ext cx="15282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" sz="5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r>
              <a:rPr b="0" i="0" lang="en" sz="5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​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text on a black background&#10;&#10;AI-generated content may be incorrect." id="68" name="Google Shape;68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14511" y="4681404"/>
            <a:ext cx="745232" cy="189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/>
          <p:nvPr/>
        </p:nvSpPr>
        <p:spPr>
          <a:xfrm>
            <a:off x="0" y="-9912"/>
            <a:ext cx="5896200" cy="1267500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15"/>
          <p:cNvSpPr/>
          <p:nvPr>
            <p:ph idx="2" type="pic"/>
          </p:nvPr>
        </p:nvSpPr>
        <p:spPr>
          <a:xfrm>
            <a:off x="5890747" y="-6350"/>
            <a:ext cx="3248100" cy="5149800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15"/>
          <p:cNvSpPr/>
          <p:nvPr/>
        </p:nvSpPr>
        <p:spPr>
          <a:xfrm>
            <a:off x="7342851" y="-541495"/>
            <a:ext cx="2157216" cy="1267365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3" name="Google Shape;73;p15"/>
          <p:cNvGrpSpPr/>
          <p:nvPr/>
        </p:nvGrpSpPr>
        <p:grpSpPr>
          <a:xfrm>
            <a:off x="0" y="4490853"/>
            <a:ext cx="9144324" cy="90997"/>
            <a:chOff x="0" y="0"/>
            <a:chExt cx="5185327" cy="51600"/>
          </a:xfrm>
        </p:grpSpPr>
        <p:sp>
          <p:nvSpPr>
            <p:cNvPr id="74" name="Google Shape;74;p15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15"/>
            <p:cNvSpPr txBox="1"/>
            <p:nvPr/>
          </p:nvSpPr>
          <p:spPr>
            <a:xfrm>
              <a:off x="0" y="38100"/>
              <a:ext cx="5185200" cy="1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0650" lIns="40650" spcFirstLastPara="1" rIns="40650" wrap="square" tIns="40650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6" name="Google Shape;76;p15"/>
          <p:cNvSpPr txBox="1"/>
          <p:nvPr>
            <p:ph idx="1" type="body"/>
          </p:nvPr>
        </p:nvSpPr>
        <p:spPr>
          <a:xfrm>
            <a:off x="522515" y="361950"/>
            <a:ext cx="8164500" cy="7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Quicksand"/>
              <a:buNone/>
              <a:defRPr sz="2300">
                <a:solidFill>
                  <a:schemeClr val="lt1"/>
                </a:solidFill>
              </a:defRPr>
            </a:lvl1pPr>
            <a:lvl2pPr indent="-28575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descr="Text  Description automatically generated" id="77" name="Google Shape;77;p15"/>
          <p:cNvSpPr/>
          <p:nvPr/>
        </p:nvSpPr>
        <p:spPr>
          <a:xfrm>
            <a:off x="514350" y="4681404"/>
            <a:ext cx="1847046" cy="229342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15"/>
          <p:cNvSpPr/>
          <p:nvPr/>
        </p:nvSpPr>
        <p:spPr>
          <a:xfrm>
            <a:off x="4261274" y="-210481"/>
            <a:ext cx="2157216" cy="1267365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15"/>
          <p:cNvSpPr txBox="1"/>
          <p:nvPr>
            <p:ph idx="3" type="body"/>
          </p:nvPr>
        </p:nvSpPr>
        <p:spPr>
          <a:xfrm>
            <a:off x="522515" y="1695450"/>
            <a:ext cx="4457700" cy="26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Clr>
                <a:srgbClr val="E41981"/>
              </a:buClr>
              <a:buSzPts val="1200"/>
              <a:buFont typeface="Arial"/>
              <a:buChar char="•"/>
              <a:defRPr b="1" sz="1200"/>
            </a:lvl1pPr>
            <a:lvl2pPr indent="-285750" lvl="1" marL="914400" algn="l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Clr>
                <a:srgbClr val="E41981"/>
              </a:buClr>
              <a:buSzPts val="900"/>
              <a:buFont typeface="Courier New"/>
              <a:buChar char="o"/>
              <a:defRPr sz="900"/>
            </a:lvl2pPr>
            <a:lvl3pPr indent="-28575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80" name="Google Shape;80;p15"/>
          <p:cNvSpPr txBox="1"/>
          <p:nvPr/>
        </p:nvSpPr>
        <p:spPr>
          <a:xfrm>
            <a:off x="986475" y="4915613"/>
            <a:ext cx="15282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" sz="5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r>
              <a:rPr b="0" i="0" lang="en" sz="5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​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text on a black background&#10;&#10;AI-generated content may be incorrect." id="81" name="Google Shape;81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52474" y="4681404"/>
            <a:ext cx="745232" cy="189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/>
          <p:nvPr/>
        </p:nvSpPr>
        <p:spPr>
          <a:xfrm>
            <a:off x="0" y="968662"/>
            <a:ext cx="9144000" cy="35343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16"/>
          <p:cNvSpPr/>
          <p:nvPr/>
        </p:nvSpPr>
        <p:spPr>
          <a:xfrm>
            <a:off x="2292" y="-6445"/>
            <a:ext cx="9144000" cy="1120800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5" name="Google Shape;85;p16"/>
          <p:cNvGrpSpPr/>
          <p:nvPr/>
        </p:nvGrpSpPr>
        <p:grpSpPr>
          <a:xfrm>
            <a:off x="0" y="4490853"/>
            <a:ext cx="9144324" cy="90997"/>
            <a:chOff x="0" y="0"/>
            <a:chExt cx="5185327" cy="51600"/>
          </a:xfrm>
        </p:grpSpPr>
        <p:sp>
          <p:nvSpPr>
            <p:cNvPr id="86" name="Google Shape;86;p16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16"/>
            <p:cNvSpPr txBox="1"/>
            <p:nvPr/>
          </p:nvSpPr>
          <p:spPr>
            <a:xfrm>
              <a:off x="0" y="38100"/>
              <a:ext cx="5185200" cy="1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0650" lIns="40650" spcFirstLastPara="1" rIns="40650" wrap="square" tIns="40650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descr="Text  Description automatically generated" id="88" name="Google Shape;88;p16"/>
          <p:cNvSpPr/>
          <p:nvPr/>
        </p:nvSpPr>
        <p:spPr>
          <a:xfrm>
            <a:off x="514350" y="4681404"/>
            <a:ext cx="1847046" cy="229342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6"/>
          <p:cNvSpPr/>
          <p:nvPr/>
        </p:nvSpPr>
        <p:spPr>
          <a:xfrm>
            <a:off x="7342851" y="-541495"/>
            <a:ext cx="2157216" cy="1267365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6"/>
          <p:cNvSpPr txBox="1"/>
          <p:nvPr>
            <p:ph idx="1" type="body"/>
          </p:nvPr>
        </p:nvSpPr>
        <p:spPr>
          <a:xfrm>
            <a:off x="381000" y="361950"/>
            <a:ext cx="8460600" cy="7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Quicksand"/>
              <a:buNone/>
              <a:defRPr sz="2300">
                <a:solidFill>
                  <a:schemeClr val="lt1"/>
                </a:solidFill>
              </a:defRPr>
            </a:lvl1pPr>
            <a:lvl2pPr indent="-28575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91" name="Google Shape;91;p16"/>
          <p:cNvSpPr txBox="1"/>
          <p:nvPr/>
        </p:nvSpPr>
        <p:spPr>
          <a:xfrm>
            <a:off x="986475" y="4915613"/>
            <a:ext cx="15282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" sz="5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r>
              <a:rPr b="0" i="0" lang="en" sz="5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​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text on a black background&#10;&#10;AI-generated content may be incorrect." id="92" name="Google Shape;92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14511" y="4681404"/>
            <a:ext cx="745232" cy="189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/>
          <p:nvPr/>
        </p:nvSpPr>
        <p:spPr>
          <a:xfrm>
            <a:off x="0" y="968662"/>
            <a:ext cx="9144000" cy="35343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7"/>
          <p:cNvSpPr/>
          <p:nvPr/>
        </p:nvSpPr>
        <p:spPr>
          <a:xfrm>
            <a:off x="2292" y="-6445"/>
            <a:ext cx="9144000" cy="1120800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6" name="Google Shape;96;p17"/>
          <p:cNvGrpSpPr/>
          <p:nvPr/>
        </p:nvGrpSpPr>
        <p:grpSpPr>
          <a:xfrm>
            <a:off x="0" y="4490853"/>
            <a:ext cx="9144324" cy="90997"/>
            <a:chOff x="0" y="0"/>
            <a:chExt cx="5185327" cy="51600"/>
          </a:xfrm>
        </p:grpSpPr>
        <p:sp>
          <p:nvSpPr>
            <p:cNvPr id="97" name="Google Shape;97;p17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17"/>
            <p:cNvSpPr txBox="1"/>
            <p:nvPr/>
          </p:nvSpPr>
          <p:spPr>
            <a:xfrm>
              <a:off x="0" y="38100"/>
              <a:ext cx="5185200" cy="1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0650" lIns="40650" spcFirstLastPara="1" rIns="40650" wrap="square" tIns="40650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descr="Text  Description automatically generated" id="99" name="Google Shape;99;p17"/>
          <p:cNvSpPr/>
          <p:nvPr/>
        </p:nvSpPr>
        <p:spPr>
          <a:xfrm>
            <a:off x="514350" y="4681404"/>
            <a:ext cx="1847046" cy="229342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7"/>
          <p:cNvSpPr/>
          <p:nvPr/>
        </p:nvSpPr>
        <p:spPr>
          <a:xfrm>
            <a:off x="7342851" y="-541495"/>
            <a:ext cx="2157216" cy="1267365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7"/>
          <p:cNvSpPr txBox="1"/>
          <p:nvPr>
            <p:ph idx="1" type="body"/>
          </p:nvPr>
        </p:nvSpPr>
        <p:spPr>
          <a:xfrm>
            <a:off x="381000" y="361950"/>
            <a:ext cx="8460600" cy="7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Quicksand"/>
              <a:buNone/>
              <a:defRPr sz="2300">
                <a:solidFill>
                  <a:schemeClr val="lt1"/>
                </a:solidFill>
              </a:defRPr>
            </a:lvl1pPr>
            <a:lvl2pPr indent="-28575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02" name="Google Shape;102;p17"/>
          <p:cNvSpPr txBox="1"/>
          <p:nvPr>
            <p:ph idx="2" type="body"/>
          </p:nvPr>
        </p:nvSpPr>
        <p:spPr>
          <a:xfrm>
            <a:off x="571500" y="1466850"/>
            <a:ext cx="4457700" cy="26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Clr>
                <a:srgbClr val="E41981"/>
              </a:buClr>
              <a:buSzPts val="1200"/>
              <a:buFont typeface="Arial"/>
              <a:buChar char="•"/>
              <a:defRPr b="1" sz="1200"/>
            </a:lvl1pPr>
            <a:lvl2pPr indent="-285750" lvl="1" marL="914400" algn="l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Clr>
                <a:srgbClr val="E41981"/>
              </a:buClr>
              <a:buSzPts val="900"/>
              <a:buFont typeface="Courier New"/>
              <a:buChar char="o"/>
              <a:defRPr sz="900"/>
            </a:lvl2pPr>
            <a:lvl3pPr indent="-28575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03" name="Google Shape;103;p17"/>
          <p:cNvSpPr txBox="1"/>
          <p:nvPr/>
        </p:nvSpPr>
        <p:spPr>
          <a:xfrm>
            <a:off x="986475" y="4915613"/>
            <a:ext cx="15282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" sz="5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r>
              <a:rPr b="0" i="0" lang="en" sz="5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​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text on a black background&#10;&#10;AI-generated content may be incorrect." id="104" name="Google Shape;104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14511" y="4681404"/>
            <a:ext cx="745232" cy="189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3" name="Google Shape;113;p19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4" name="Google Shape;114;p19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>
            <a:off x="3248025" y="-9912"/>
            <a:ext cx="5896200" cy="1267500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20"/>
          <p:cNvSpPr/>
          <p:nvPr>
            <p:ph idx="2" type="pic"/>
          </p:nvPr>
        </p:nvSpPr>
        <p:spPr>
          <a:xfrm>
            <a:off x="0" y="-6350"/>
            <a:ext cx="3248100" cy="5149800"/>
          </a:xfrm>
          <a:prstGeom prst="rect">
            <a:avLst/>
          </a:prstGeom>
          <a:noFill/>
          <a:ln>
            <a:noFill/>
          </a:ln>
        </p:spPr>
      </p:sp>
      <p:sp>
        <p:nvSpPr>
          <p:cNvPr descr="Text  Description automatically generated" id="118" name="Google Shape;118;p20"/>
          <p:cNvSpPr/>
          <p:nvPr/>
        </p:nvSpPr>
        <p:spPr>
          <a:xfrm>
            <a:off x="3699151" y="4681404"/>
            <a:ext cx="1847046" cy="229342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20"/>
          <p:cNvSpPr/>
          <p:nvPr/>
        </p:nvSpPr>
        <p:spPr>
          <a:xfrm>
            <a:off x="7342851" y="-541495"/>
            <a:ext cx="2157216" cy="1267365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20"/>
          <p:cNvSpPr txBox="1"/>
          <p:nvPr>
            <p:ph idx="1" type="body"/>
          </p:nvPr>
        </p:nvSpPr>
        <p:spPr>
          <a:xfrm>
            <a:off x="3657600" y="400050"/>
            <a:ext cx="4572000" cy="7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Quicksand"/>
              <a:buNone/>
              <a:defRPr sz="2300">
                <a:solidFill>
                  <a:schemeClr val="lt1"/>
                </a:solidFill>
              </a:defRPr>
            </a:lvl1pPr>
            <a:lvl2pPr indent="-28575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21" name="Google Shape;121;p20"/>
          <p:cNvSpPr txBox="1"/>
          <p:nvPr>
            <p:ph idx="3" type="body"/>
          </p:nvPr>
        </p:nvSpPr>
        <p:spPr>
          <a:xfrm>
            <a:off x="3698875" y="1466850"/>
            <a:ext cx="5026200" cy="29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Clr>
                <a:srgbClr val="EA0A8E"/>
              </a:buClr>
              <a:buSzPts val="1200"/>
              <a:buFont typeface="Arial"/>
              <a:buChar char="•"/>
              <a:defRPr sz="1200"/>
            </a:lvl1pPr>
            <a:lvl2pPr indent="-28575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22" name="Google Shape;122;p20"/>
          <p:cNvSpPr txBox="1"/>
          <p:nvPr/>
        </p:nvSpPr>
        <p:spPr>
          <a:xfrm>
            <a:off x="4156796" y="4915613"/>
            <a:ext cx="15282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" sz="5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r>
              <a:rPr b="0" i="0" lang="en" sz="5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​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text on a black background&#10;&#10;AI-generated content may be incorrect." id="123" name="Google Shape;123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14511" y="4681404"/>
            <a:ext cx="745232" cy="189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/>
          <p:nvPr/>
        </p:nvSpPr>
        <p:spPr>
          <a:xfrm>
            <a:off x="2292" y="-6445"/>
            <a:ext cx="9144000" cy="1120800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6" name="Google Shape;126;p21"/>
          <p:cNvGrpSpPr/>
          <p:nvPr/>
        </p:nvGrpSpPr>
        <p:grpSpPr>
          <a:xfrm>
            <a:off x="0" y="4490853"/>
            <a:ext cx="9144324" cy="90997"/>
            <a:chOff x="0" y="0"/>
            <a:chExt cx="5185327" cy="51600"/>
          </a:xfrm>
        </p:grpSpPr>
        <p:sp>
          <p:nvSpPr>
            <p:cNvPr id="127" name="Google Shape;127;p21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21"/>
            <p:cNvSpPr txBox="1"/>
            <p:nvPr/>
          </p:nvSpPr>
          <p:spPr>
            <a:xfrm>
              <a:off x="0" y="38100"/>
              <a:ext cx="5185200" cy="1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0650" lIns="40650" spcFirstLastPara="1" rIns="40650" wrap="square" tIns="40650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descr="Text  Description automatically generated" id="129" name="Google Shape;129;p21"/>
          <p:cNvSpPr/>
          <p:nvPr/>
        </p:nvSpPr>
        <p:spPr>
          <a:xfrm>
            <a:off x="514350" y="4681404"/>
            <a:ext cx="1847046" cy="229342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21"/>
          <p:cNvSpPr/>
          <p:nvPr/>
        </p:nvSpPr>
        <p:spPr>
          <a:xfrm>
            <a:off x="7342851" y="-541495"/>
            <a:ext cx="2157216" cy="1267365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1"/>
          <p:cNvSpPr txBox="1"/>
          <p:nvPr>
            <p:ph idx="1" type="body"/>
          </p:nvPr>
        </p:nvSpPr>
        <p:spPr>
          <a:xfrm>
            <a:off x="522515" y="361950"/>
            <a:ext cx="8164500" cy="7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Quicksand"/>
              <a:buNone/>
              <a:defRPr sz="2300">
                <a:solidFill>
                  <a:schemeClr val="lt1"/>
                </a:solidFill>
              </a:defRPr>
            </a:lvl1pPr>
            <a:lvl2pPr indent="-28575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32" name="Google Shape;132;p21"/>
          <p:cNvSpPr txBox="1"/>
          <p:nvPr/>
        </p:nvSpPr>
        <p:spPr>
          <a:xfrm>
            <a:off x="986475" y="4915613"/>
            <a:ext cx="15282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" sz="5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r>
              <a:rPr b="0" i="0" lang="en" sz="5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​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text on a black background&#10;&#10;AI-generated content may be incorrect." id="133" name="Google Shape;133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14511" y="4681404"/>
            <a:ext cx="745232" cy="189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2"/>
          <p:cNvSpPr/>
          <p:nvPr/>
        </p:nvSpPr>
        <p:spPr>
          <a:xfrm>
            <a:off x="0" y="-9912"/>
            <a:ext cx="5896200" cy="1267500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22"/>
          <p:cNvSpPr/>
          <p:nvPr>
            <p:ph idx="2" type="pic"/>
          </p:nvPr>
        </p:nvSpPr>
        <p:spPr>
          <a:xfrm>
            <a:off x="5890747" y="-6350"/>
            <a:ext cx="3248100" cy="5149800"/>
          </a:xfrm>
          <a:prstGeom prst="rect">
            <a:avLst/>
          </a:prstGeom>
          <a:noFill/>
          <a:ln>
            <a:noFill/>
          </a:ln>
        </p:spPr>
      </p:sp>
      <p:sp>
        <p:nvSpPr>
          <p:cNvPr id="137" name="Google Shape;137;p22"/>
          <p:cNvSpPr/>
          <p:nvPr/>
        </p:nvSpPr>
        <p:spPr>
          <a:xfrm>
            <a:off x="7342851" y="-541495"/>
            <a:ext cx="2157216" cy="1267365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8" name="Google Shape;138;p22"/>
          <p:cNvGrpSpPr/>
          <p:nvPr/>
        </p:nvGrpSpPr>
        <p:grpSpPr>
          <a:xfrm>
            <a:off x="0" y="4490853"/>
            <a:ext cx="9144324" cy="90997"/>
            <a:chOff x="0" y="0"/>
            <a:chExt cx="5185327" cy="51600"/>
          </a:xfrm>
        </p:grpSpPr>
        <p:sp>
          <p:nvSpPr>
            <p:cNvPr id="139" name="Google Shape;139;p22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22"/>
            <p:cNvSpPr txBox="1"/>
            <p:nvPr/>
          </p:nvSpPr>
          <p:spPr>
            <a:xfrm>
              <a:off x="0" y="38100"/>
              <a:ext cx="5185200" cy="1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0650" lIns="40650" spcFirstLastPara="1" rIns="40650" wrap="square" tIns="40650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1" name="Google Shape;141;p22"/>
          <p:cNvSpPr txBox="1"/>
          <p:nvPr>
            <p:ph idx="1" type="body"/>
          </p:nvPr>
        </p:nvSpPr>
        <p:spPr>
          <a:xfrm>
            <a:off x="522515" y="361950"/>
            <a:ext cx="8164500" cy="7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Quicksand"/>
              <a:buNone/>
              <a:defRPr sz="2300">
                <a:solidFill>
                  <a:schemeClr val="lt1"/>
                </a:solidFill>
              </a:defRPr>
            </a:lvl1pPr>
            <a:lvl2pPr indent="-28575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descr="Text  Description automatically generated" id="142" name="Google Shape;142;p22"/>
          <p:cNvSpPr/>
          <p:nvPr/>
        </p:nvSpPr>
        <p:spPr>
          <a:xfrm>
            <a:off x="514350" y="4681404"/>
            <a:ext cx="1847046" cy="229342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22"/>
          <p:cNvSpPr/>
          <p:nvPr/>
        </p:nvSpPr>
        <p:spPr>
          <a:xfrm>
            <a:off x="4261274" y="-210481"/>
            <a:ext cx="2157216" cy="1267365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22"/>
          <p:cNvSpPr txBox="1"/>
          <p:nvPr>
            <p:ph idx="3" type="body"/>
          </p:nvPr>
        </p:nvSpPr>
        <p:spPr>
          <a:xfrm>
            <a:off x="522515" y="1695450"/>
            <a:ext cx="4457700" cy="26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Clr>
                <a:srgbClr val="E41981"/>
              </a:buClr>
              <a:buSzPts val="1200"/>
              <a:buFont typeface="Arial"/>
              <a:buChar char="•"/>
              <a:defRPr b="1" sz="1200"/>
            </a:lvl1pPr>
            <a:lvl2pPr indent="-285750" lvl="1" marL="914400" algn="l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Clr>
                <a:srgbClr val="E41981"/>
              </a:buClr>
              <a:buSzPts val="900"/>
              <a:buFont typeface="Courier New"/>
              <a:buChar char="o"/>
              <a:defRPr sz="900"/>
            </a:lvl2pPr>
            <a:lvl3pPr indent="-28575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45" name="Google Shape;145;p22"/>
          <p:cNvSpPr txBox="1"/>
          <p:nvPr/>
        </p:nvSpPr>
        <p:spPr>
          <a:xfrm>
            <a:off x="986475" y="4915613"/>
            <a:ext cx="15282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" sz="5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r>
              <a:rPr b="0" i="0" lang="en" sz="5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​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text on a black background&#10;&#10;AI-generated content may be incorrect." id="146" name="Google Shape;146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52474" y="4681404"/>
            <a:ext cx="745232" cy="189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/>
          <p:nvPr/>
        </p:nvSpPr>
        <p:spPr>
          <a:xfrm>
            <a:off x="0" y="968662"/>
            <a:ext cx="9144000" cy="35343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23"/>
          <p:cNvSpPr/>
          <p:nvPr/>
        </p:nvSpPr>
        <p:spPr>
          <a:xfrm>
            <a:off x="2292" y="-6445"/>
            <a:ext cx="9144000" cy="1120800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0" name="Google Shape;150;p23"/>
          <p:cNvGrpSpPr/>
          <p:nvPr/>
        </p:nvGrpSpPr>
        <p:grpSpPr>
          <a:xfrm>
            <a:off x="0" y="4490853"/>
            <a:ext cx="9144324" cy="90997"/>
            <a:chOff x="0" y="0"/>
            <a:chExt cx="5185327" cy="51600"/>
          </a:xfrm>
        </p:grpSpPr>
        <p:sp>
          <p:nvSpPr>
            <p:cNvPr id="151" name="Google Shape;151;p23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23"/>
            <p:cNvSpPr txBox="1"/>
            <p:nvPr/>
          </p:nvSpPr>
          <p:spPr>
            <a:xfrm>
              <a:off x="0" y="38100"/>
              <a:ext cx="5185200" cy="1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0650" lIns="40650" spcFirstLastPara="1" rIns="40650" wrap="square" tIns="40650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descr="Text  Description automatically generated" id="153" name="Google Shape;153;p23"/>
          <p:cNvSpPr/>
          <p:nvPr/>
        </p:nvSpPr>
        <p:spPr>
          <a:xfrm>
            <a:off x="514350" y="4681404"/>
            <a:ext cx="1847046" cy="229342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23"/>
          <p:cNvSpPr/>
          <p:nvPr/>
        </p:nvSpPr>
        <p:spPr>
          <a:xfrm>
            <a:off x="7342851" y="-541495"/>
            <a:ext cx="2157216" cy="1267365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23"/>
          <p:cNvSpPr txBox="1"/>
          <p:nvPr>
            <p:ph idx="1" type="body"/>
          </p:nvPr>
        </p:nvSpPr>
        <p:spPr>
          <a:xfrm>
            <a:off x="381000" y="361950"/>
            <a:ext cx="8460600" cy="7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Quicksand"/>
              <a:buNone/>
              <a:defRPr sz="2300">
                <a:solidFill>
                  <a:schemeClr val="lt1"/>
                </a:solidFill>
              </a:defRPr>
            </a:lvl1pPr>
            <a:lvl2pPr indent="-28575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56" name="Google Shape;156;p23"/>
          <p:cNvSpPr txBox="1"/>
          <p:nvPr/>
        </p:nvSpPr>
        <p:spPr>
          <a:xfrm>
            <a:off x="986475" y="4915613"/>
            <a:ext cx="15282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" sz="5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r>
              <a:rPr b="0" i="0" lang="en" sz="5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​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text on a black background&#10;&#10;AI-generated content may be incorrect." id="157" name="Google Shape;157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14511" y="4681404"/>
            <a:ext cx="745232" cy="189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4"/>
          <p:cNvSpPr/>
          <p:nvPr/>
        </p:nvSpPr>
        <p:spPr>
          <a:xfrm>
            <a:off x="0" y="968662"/>
            <a:ext cx="9144000" cy="35343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24"/>
          <p:cNvSpPr/>
          <p:nvPr/>
        </p:nvSpPr>
        <p:spPr>
          <a:xfrm>
            <a:off x="2292" y="-6445"/>
            <a:ext cx="9144000" cy="1120800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1" name="Google Shape;161;p24"/>
          <p:cNvGrpSpPr/>
          <p:nvPr/>
        </p:nvGrpSpPr>
        <p:grpSpPr>
          <a:xfrm>
            <a:off x="0" y="4490853"/>
            <a:ext cx="9144324" cy="90997"/>
            <a:chOff x="0" y="0"/>
            <a:chExt cx="5185327" cy="51600"/>
          </a:xfrm>
        </p:grpSpPr>
        <p:sp>
          <p:nvSpPr>
            <p:cNvPr id="162" name="Google Shape;162;p24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24"/>
            <p:cNvSpPr txBox="1"/>
            <p:nvPr/>
          </p:nvSpPr>
          <p:spPr>
            <a:xfrm>
              <a:off x="0" y="38100"/>
              <a:ext cx="5185200" cy="1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0650" lIns="40650" spcFirstLastPara="1" rIns="40650" wrap="square" tIns="40650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descr="Text  Description automatically generated" id="164" name="Google Shape;164;p24"/>
          <p:cNvSpPr/>
          <p:nvPr/>
        </p:nvSpPr>
        <p:spPr>
          <a:xfrm>
            <a:off x="514350" y="4681404"/>
            <a:ext cx="1847046" cy="229342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24"/>
          <p:cNvSpPr/>
          <p:nvPr/>
        </p:nvSpPr>
        <p:spPr>
          <a:xfrm>
            <a:off x="7342851" y="-541495"/>
            <a:ext cx="2157216" cy="1267365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24"/>
          <p:cNvSpPr txBox="1"/>
          <p:nvPr>
            <p:ph idx="1" type="body"/>
          </p:nvPr>
        </p:nvSpPr>
        <p:spPr>
          <a:xfrm>
            <a:off x="381000" y="361950"/>
            <a:ext cx="8460600" cy="7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Quicksand"/>
              <a:buNone/>
              <a:defRPr sz="2300">
                <a:solidFill>
                  <a:schemeClr val="lt1"/>
                </a:solidFill>
              </a:defRPr>
            </a:lvl1pPr>
            <a:lvl2pPr indent="-28575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67" name="Google Shape;167;p24"/>
          <p:cNvSpPr txBox="1"/>
          <p:nvPr>
            <p:ph idx="2" type="body"/>
          </p:nvPr>
        </p:nvSpPr>
        <p:spPr>
          <a:xfrm>
            <a:off x="571500" y="1466850"/>
            <a:ext cx="4457700" cy="26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Clr>
                <a:srgbClr val="E41981"/>
              </a:buClr>
              <a:buSzPts val="1200"/>
              <a:buFont typeface="Arial"/>
              <a:buChar char="•"/>
              <a:defRPr b="1" sz="1200"/>
            </a:lvl1pPr>
            <a:lvl2pPr indent="-285750" lvl="1" marL="914400" algn="l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Clr>
                <a:srgbClr val="E41981"/>
              </a:buClr>
              <a:buSzPts val="900"/>
              <a:buFont typeface="Courier New"/>
              <a:buChar char="o"/>
              <a:defRPr sz="900"/>
            </a:lvl2pPr>
            <a:lvl3pPr indent="-28575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68" name="Google Shape;168;p24"/>
          <p:cNvSpPr txBox="1"/>
          <p:nvPr/>
        </p:nvSpPr>
        <p:spPr>
          <a:xfrm>
            <a:off x="986475" y="4915613"/>
            <a:ext cx="15282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" sz="5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r>
              <a:rPr b="0" i="0" lang="en" sz="5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​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text on a black background&#10;&#10;AI-generated content may be incorrect." id="169" name="Google Shape;169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14511" y="4681404"/>
            <a:ext cx="745232" cy="189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5"/>
          <p:cNvSpPr/>
          <p:nvPr>
            <p:ph idx="2" type="pic"/>
          </p:nvPr>
        </p:nvSpPr>
        <p:spPr>
          <a:xfrm>
            <a:off x="0" y="2809874"/>
            <a:ext cx="9144000" cy="1681200"/>
          </a:xfrm>
          <a:prstGeom prst="rect">
            <a:avLst/>
          </a:prstGeom>
          <a:noFill/>
          <a:ln>
            <a:noFill/>
          </a:ln>
        </p:spPr>
      </p:sp>
      <p:sp>
        <p:nvSpPr>
          <p:cNvPr id="172" name="Google Shape;172;p25"/>
          <p:cNvSpPr txBox="1"/>
          <p:nvPr>
            <p:ph idx="1" type="body"/>
          </p:nvPr>
        </p:nvSpPr>
        <p:spPr>
          <a:xfrm>
            <a:off x="723900" y="1428750"/>
            <a:ext cx="3733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Clr>
                <a:srgbClr val="EA0A8E"/>
              </a:buClr>
              <a:buSzPts val="1200"/>
              <a:buFont typeface="Arial"/>
              <a:buChar char="•"/>
              <a:defRPr sz="1200"/>
            </a:lvl1pPr>
            <a:lvl2pPr indent="-28575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grpSp>
        <p:nvGrpSpPr>
          <p:cNvPr id="173" name="Google Shape;173;p25"/>
          <p:cNvGrpSpPr/>
          <p:nvPr/>
        </p:nvGrpSpPr>
        <p:grpSpPr>
          <a:xfrm>
            <a:off x="0" y="4490853"/>
            <a:ext cx="9144324" cy="90997"/>
            <a:chOff x="0" y="0"/>
            <a:chExt cx="5185327" cy="51600"/>
          </a:xfrm>
        </p:grpSpPr>
        <p:sp>
          <p:nvSpPr>
            <p:cNvPr id="174" name="Google Shape;174;p25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25"/>
            <p:cNvSpPr txBox="1"/>
            <p:nvPr/>
          </p:nvSpPr>
          <p:spPr>
            <a:xfrm>
              <a:off x="0" y="38100"/>
              <a:ext cx="5185200" cy="1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0650" lIns="40650" spcFirstLastPara="1" rIns="40650" wrap="square" tIns="40650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descr="Text  Description automatically generated" id="176" name="Google Shape;176;p25"/>
          <p:cNvSpPr/>
          <p:nvPr/>
        </p:nvSpPr>
        <p:spPr>
          <a:xfrm>
            <a:off x="514350" y="4681404"/>
            <a:ext cx="1847046" cy="229342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25"/>
          <p:cNvSpPr/>
          <p:nvPr/>
        </p:nvSpPr>
        <p:spPr>
          <a:xfrm>
            <a:off x="2292" y="-6445"/>
            <a:ext cx="9144000" cy="1120800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5"/>
          <p:cNvSpPr/>
          <p:nvPr/>
        </p:nvSpPr>
        <p:spPr>
          <a:xfrm>
            <a:off x="7342851" y="-541495"/>
            <a:ext cx="2157216" cy="1267365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5"/>
          <p:cNvSpPr txBox="1"/>
          <p:nvPr>
            <p:ph idx="3" type="body"/>
          </p:nvPr>
        </p:nvSpPr>
        <p:spPr>
          <a:xfrm>
            <a:off x="381000" y="361950"/>
            <a:ext cx="8460600" cy="7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Quicksand"/>
              <a:buNone/>
              <a:defRPr sz="2300">
                <a:solidFill>
                  <a:schemeClr val="lt1"/>
                </a:solidFill>
              </a:defRPr>
            </a:lvl1pPr>
            <a:lvl2pPr indent="-28575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80" name="Google Shape;180;p25"/>
          <p:cNvSpPr txBox="1"/>
          <p:nvPr>
            <p:ph idx="4" type="body"/>
          </p:nvPr>
        </p:nvSpPr>
        <p:spPr>
          <a:xfrm>
            <a:off x="4648200" y="1428750"/>
            <a:ext cx="3733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Clr>
                <a:srgbClr val="EA0A8E"/>
              </a:buClr>
              <a:buSzPts val="1200"/>
              <a:buFont typeface="Arial"/>
              <a:buChar char="•"/>
              <a:defRPr sz="1200"/>
            </a:lvl1pPr>
            <a:lvl2pPr indent="-28575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81" name="Google Shape;181;p25"/>
          <p:cNvSpPr txBox="1"/>
          <p:nvPr/>
        </p:nvSpPr>
        <p:spPr>
          <a:xfrm>
            <a:off x="986475" y="4915613"/>
            <a:ext cx="15282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" sz="5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r>
              <a:rPr b="0" i="0" lang="en" sz="5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​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text on a black background&#10;&#10;AI-generated content may be incorrect." id="182" name="Google Shape;182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14511" y="4681404"/>
            <a:ext cx="745232" cy="189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6"/>
          <p:cNvSpPr/>
          <p:nvPr/>
        </p:nvSpPr>
        <p:spPr>
          <a:xfrm>
            <a:off x="533400" y="1466850"/>
            <a:ext cx="2171700" cy="604500"/>
          </a:xfrm>
          <a:prstGeom prst="roundRect">
            <a:avLst>
              <a:gd fmla="val 16667" name="adj"/>
            </a:avLst>
          </a:prstGeom>
          <a:solidFill>
            <a:srgbClr val="EDEDED">
              <a:alpha val="52160"/>
            </a:srgbClr>
          </a:solidFill>
          <a:ln cap="flat" cmpd="sng" w="6350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26"/>
          <p:cNvSpPr/>
          <p:nvPr/>
        </p:nvSpPr>
        <p:spPr>
          <a:xfrm>
            <a:off x="0" y="-9912"/>
            <a:ext cx="5896200" cy="1267500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26"/>
          <p:cNvSpPr/>
          <p:nvPr/>
        </p:nvSpPr>
        <p:spPr>
          <a:xfrm>
            <a:off x="5829300" y="-9913"/>
            <a:ext cx="3352800" cy="5153400"/>
          </a:xfrm>
          <a:prstGeom prst="rect">
            <a:avLst/>
          </a:prstGeom>
          <a:solidFill>
            <a:srgbClr val="FDD704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6"/>
          <p:cNvSpPr/>
          <p:nvPr>
            <p:ph idx="2" type="pic"/>
          </p:nvPr>
        </p:nvSpPr>
        <p:spPr>
          <a:xfrm>
            <a:off x="5852647" y="3429000"/>
            <a:ext cx="3329400" cy="1714500"/>
          </a:xfrm>
          <a:prstGeom prst="rect">
            <a:avLst/>
          </a:prstGeom>
          <a:noFill/>
          <a:ln>
            <a:noFill/>
          </a:ln>
        </p:spPr>
      </p:sp>
      <p:sp>
        <p:nvSpPr>
          <p:cNvPr id="188" name="Google Shape;188;p26"/>
          <p:cNvSpPr/>
          <p:nvPr/>
        </p:nvSpPr>
        <p:spPr>
          <a:xfrm>
            <a:off x="7342851" y="-541495"/>
            <a:ext cx="2157216" cy="1267365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9" name="Google Shape;189;p26"/>
          <p:cNvGrpSpPr/>
          <p:nvPr/>
        </p:nvGrpSpPr>
        <p:grpSpPr>
          <a:xfrm>
            <a:off x="0" y="4490853"/>
            <a:ext cx="9144324" cy="90997"/>
            <a:chOff x="0" y="0"/>
            <a:chExt cx="5185327" cy="51600"/>
          </a:xfrm>
        </p:grpSpPr>
        <p:sp>
          <p:nvSpPr>
            <p:cNvPr id="190" name="Google Shape;190;p26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26"/>
            <p:cNvSpPr txBox="1"/>
            <p:nvPr/>
          </p:nvSpPr>
          <p:spPr>
            <a:xfrm>
              <a:off x="0" y="38100"/>
              <a:ext cx="5185200" cy="1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0650" lIns="40650" spcFirstLastPara="1" rIns="40650" wrap="square" tIns="40650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2" name="Google Shape;192;p26"/>
          <p:cNvSpPr txBox="1"/>
          <p:nvPr>
            <p:ph idx="1" type="body"/>
          </p:nvPr>
        </p:nvSpPr>
        <p:spPr>
          <a:xfrm>
            <a:off x="522515" y="240633"/>
            <a:ext cx="48117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Quicksand"/>
              <a:buNone/>
              <a:defRPr sz="2300">
                <a:solidFill>
                  <a:schemeClr val="lt1"/>
                </a:solidFill>
              </a:defRPr>
            </a:lvl1pPr>
            <a:lvl2pPr indent="-28575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descr="Text  Description automatically generated" id="193" name="Google Shape;193;p26"/>
          <p:cNvSpPr/>
          <p:nvPr/>
        </p:nvSpPr>
        <p:spPr>
          <a:xfrm>
            <a:off x="514350" y="4681404"/>
            <a:ext cx="1847046" cy="229342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26"/>
          <p:cNvSpPr/>
          <p:nvPr>
            <p:ph idx="3" type="pic"/>
          </p:nvPr>
        </p:nvSpPr>
        <p:spPr>
          <a:xfrm>
            <a:off x="5852647" y="1755645"/>
            <a:ext cx="3329400" cy="1647000"/>
          </a:xfrm>
          <a:prstGeom prst="rect">
            <a:avLst/>
          </a:prstGeom>
          <a:noFill/>
          <a:ln>
            <a:noFill/>
          </a:ln>
        </p:spPr>
      </p:sp>
      <p:sp>
        <p:nvSpPr>
          <p:cNvPr id="195" name="Google Shape;195;p26"/>
          <p:cNvSpPr/>
          <p:nvPr>
            <p:ph idx="4" type="pic"/>
          </p:nvPr>
        </p:nvSpPr>
        <p:spPr>
          <a:xfrm>
            <a:off x="5852647" y="-9914"/>
            <a:ext cx="3329400" cy="1741500"/>
          </a:xfrm>
          <a:prstGeom prst="rect">
            <a:avLst/>
          </a:prstGeom>
          <a:noFill/>
          <a:ln>
            <a:noFill/>
          </a:ln>
        </p:spPr>
      </p:sp>
      <p:sp>
        <p:nvSpPr>
          <p:cNvPr id="196" name="Google Shape;196;p26"/>
          <p:cNvSpPr txBox="1"/>
          <p:nvPr>
            <p:ph idx="5" type="body"/>
          </p:nvPr>
        </p:nvSpPr>
        <p:spPr>
          <a:xfrm>
            <a:off x="609600" y="1592042"/>
            <a:ext cx="2019300" cy="4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ctr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Clr>
                <a:srgbClr val="EA0A8E"/>
              </a:buClr>
              <a:buSzPts val="1200"/>
              <a:buFont typeface="Quicksand"/>
              <a:buNone/>
              <a:defRPr sz="1200"/>
            </a:lvl1pPr>
            <a:lvl2pPr indent="-28575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97" name="Google Shape;197;p26"/>
          <p:cNvSpPr/>
          <p:nvPr/>
        </p:nvSpPr>
        <p:spPr>
          <a:xfrm>
            <a:off x="535692" y="2183411"/>
            <a:ext cx="2171700" cy="604500"/>
          </a:xfrm>
          <a:prstGeom prst="roundRect">
            <a:avLst>
              <a:gd fmla="val 16667" name="adj"/>
            </a:avLst>
          </a:prstGeom>
          <a:solidFill>
            <a:srgbClr val="EDEDED">
              <a:alpha val="52160"/>
            </a:srgbClr>
          </a:solidFill>
          <a:ln cap="flat" cmpd="sng" w="6350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26"/>
          <p:cNvSpPr/>
          <p:nvPr/>
        </p:nvSpPr>
        <p:spPr>
          <a:xfrm>
            <a:off x="533400" y="2901244"/>
            <a:ext cx="2171700" cy="604500"/>
          </a:xfrm>
          <a:prstGeom prst="roundRect">
            <a:avLst>
              <a:gd fmla="val 16667" name="adj"/>
            </a:avLst>
          </a:prstGeom>
          <a:solidFill>
            <a:srgbClr val="EDEDED">
              <a:alpha val="52160"/>
            </a:srgbClr>
          </a:solidFill>
          <a:ln cap="flat" cmpd="sng" w="6350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26"/>
          <p:cNvSpPr/>
          <p:nvPr/>
        </p:nvSpPr>
        <p:spPr>
          <a:xfrm>
            <a:off x="533400" y="3621195"/>
            <a:ext cx="2171700" cy="604500"/>
          </a:xfrm>
          <a:prstGeom prst="roundRect">
            <a:avLst>
              <a:gd fmla="val 16667" name="adj"/>
            </a:avLst>
          </a:prstGeom>
          <a:solidFill>
            <a:srgbClr val="EDEDED">
              <a:alpha val="52160"/>
            </a:srgbClr>
          </a:solidFill>
          <a:ln cap="flat" cmpd="sng" w="6350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26"/>
          <p:cNvSpPr txBox="1"/>
          <p:nvPr>
            <p:ph idx="6" type="body"/>
          </p:nvPr>
        </p:nvSpPr>
        <p:spPr>
          <a:xfrm>
            <a:off x="610317" y="2311993"/>
            <a:ext cx="2019300" cy="4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ctr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Clr>
                <a:srgbClr val="EA0A8E"/>
              </a:buClr>
              <a:buSzPts val="1200"/>
              <a:buFont typeface="Quicksand"/>
              <a:buNone/>
              <a:defRPr sz="1200"/>
            </a:lvl1pPr>
            <a:lvl2pPr indent="-28575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201" name="Google Shape;201;p26"/>
          <p:cNvSpPr txBox="1"/>
          <p:nvPr>
            <p:ph idx="7" type="body"/>
          </p:nvPr>
        </p:nvSpPr>
        <p:spPr>
          <a:xfrm>
            <a:off x="609600" y="3758867"/>
            <a:ext cx="2019300" cy="4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ctr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Clr>
                <a:srgbClr val="EA0A8E"/>
              </a:buClr>
              <a:buSzPts val="1200"/>
              <a:buFont typeface="Quicksand"/>
              <a:buNone/>
              <a:defRPr sz="1200"/>
            </a:lvl1pPr>
            <a:lvl2pPr indent="-28575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202" name="Google Shape;202;p26"/>
          <p:cNvSpPr txBox="1"/>
          <p:nvPr>
            <p:ph idx="8" type="body"/>
          </p:nvPr>
        </p:nvSpPr>
        <p:spPr>
          <a:xfrm>
            <a:off x="612751" y="3032542"/>
            <a:ext cx="2019300" cy="4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ctr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Clr>
                <a:srgbClr val="EA0A8E"/>
              </a:buClr>
              <a:buSzPts val="1200"/>
              <a:buFont typeface="Quicksand"/>
              <a:buNone/>
              <a:defRPr sz="1200"/>
            </a:lvl1pPr>
            <a:lvl2pPr indent="-28575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203" name="Google Shape;203;p26"/>
          <p:cNvSpPr/>
          <p:nvPr/>
        </p:nvSpPr>
        <p:spPr>
          <a:xfrm>
            <a:off x="3154135" y="1467183"/>
            <a:ext cx="2171700" cy="604500"/>
          </a:xfrm>
          <a:prstGeom prst="roundRect">
            <a:avLst>
              <a:gd fmla="val 16667" name="adj"/>
            </a:avLst>
          </a:prstGeom>
          <a:solidFill>
            <a:srgbClr val="EDEDED">
              <a:alpha val="52160"/>
            </a:srgbClr>
          </a:solidFill>
          <a:ln cap="flat" cmpd="sng" w="6350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26"/>
          <p:cNvSpPr txBox="1"/>
          <p:nvPr>
            <p:ph idx="9" type="body"/>
          </p:nvPr>
        </p:nvSpPr>
        <p:spPr>
          <a:xfrm>
            <a:off x="3230335" y="1592374"/>
            <a:ext cx="2019300" cy="4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ctr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Clr>
                <a:srgbClr val="EA0A8E"/>
              </a:buClr>
              <a:buSzPts val="1200"/>
              <a:buFont typeface="Quicksand"/>
              <a:buNone/>
              <a:defRPr sz="1200"/>
            </a:lvl1pPr>
            <a:lvl2pPr indent="-28575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205" name="Google Shape;205;p26"/>
          <p:cNvSpPr/>
          <p:nvPr/>
        </p:nvSpPr>
        <p:spPr>
          <a:xfrm>
            <a:off x="3156427" y="2183743"/>
            <a:ext cx="2171700" cy="604500"/>
          </a:xfrm>
          <a:prstGeom prst="roundRect">
            <a:avLst>
              <a:gd fmla="val 16667" name="adj"/>
            </a:avLst>
          </a:prstGeom>
          <a:solidFill>
            <a:srgbClr val="EDEDED">
              <a:alpha val="52160"/>
            </a:srgbClr>
          </a:solidFill>
          <a:ln cap="flat" cmpd="sng" w="6350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26"/>
          <p:cNvSpPr/>
          <p:nvPr/>
        </p:nvSpPr>
        <p:spPr>
          <a:xfrm>
            <a:off x="3154135" y="2901576"/>
            <a:ext cx="2171700" cy="604500"/>
          </a:xfrm>
          <a:prstGeom prst="roundRect">
            <a:avLst>
              <a:gd fmla="val 16667" name="adj"/>
            </a:avLst>
          </a:prstGeom>
          <a:solidFill>
            <a:srgbClr val="EDEDED">
              <a:alpha val="52160"/>
            </a:srgbClr>
          </a:solidFill>
          <a:ln cap="flat" cmpd="sng" w="6350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26"/>
          <p:cNvSpPr/>
          <p:nvPr/>
        </p:nvSpPr>
        <p:spPr>
          <a:xfrm>
            <a:off x="3154135" y="3621527"/>
            <a:ext cx="2171700" cy="604500"/>
          </a:xfrm>
          <a:prstGeom prst="roundRect">
            <a:avLst>
              <a:gd fmla="val 16667" name="adj"/>
            </a:avLst>
          </a:prstGeom>
          <a:solidFill>
            <a:srgbClr val="EDEDED">
              <a:alpha val="52160"/>
            </a:srgbClr>
          </a:solidFill>
          <a:ln cap="flat" cmpd="sng" w="6350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26"/>
          <p:cNvSpPr txBox="1"/>
          <p:nvPr>
            <p:ph idx="13" type="body"/>
          </p:nvPr>
        </p:nvSpPr>
        <p:spPr>
          <a:xfrm>
            <a:off x="3231052" y="2312325"/>
            <a:ext cx="2019300" cy="4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ctr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Clr>
                <a:srgbClr val="EA0A8E"/>
              </a:buClr>
              <a:buSzPts val="1200"/>
              <a:buFont typeface="Quicksand"/>
              <a:buNone/>
              <a:defRPr sz="1200"/>
            </a:lvl1pPr>
            <a:lvl2pPr indent="-28575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209" name="Google Shape;209;p26"/>
          <p:cNvSpPr txBox="1"/>
          <p:nvPr>
            <p:ph idx="14" type="body"/>
          </p:nvPr>
        </p:nvSpPr>
        <p:spPr>
          <a:xfrm>
            <a:off x="3230335" y="3759199"/>
            <a:ext cx="2019300" cy="4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ctr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Clr>
                <a:srgbClr val="EA0A8E"/>
              </a:buClr>
              <a:buSzPts val="1200"/>
              <a:buFont typeface="Quicksand"/>
              <a:buNone/>
              <a:defRPr sz="1200"/>
            </a:lvl1pPr>
            <a:lvl2pPr indent="-28575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210" name="Google Shape;210;p26"/>
          <p:cNvSpPr txBox="1"/>
          <p:nvPr>
            <p:ph idx="15" type="body"/>
          </p:nvPr>
        </p:nvSpPr>
        <p:spPr>
          <a:xfrm>
            <a:off x="3233487" y="3032875"/>
            <a:ext cx="2019300" cy="4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ctr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Clr>
                <a:srgbClr val="EA0A8E"/>
              </a:buClr>
              <a:buSzPts val="1200"/>
              <a:buFont typeface="Quicksand"/>
              <a:buNone/>
              <a:defRPr sz="1200"/>
            </a:lvl1pPr>
            <a:lvl2pPr indent="-28575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211" name="Google Shape;211;p26"/>
          <p:cNvSpPr/>
          <p:nvPr/>
        </p:nvSpPr>
        <p:spPr>
          <a:xfrm>
            <a:off x="4261274" y="-210481"/>
            <a:ext cx="2157216" cy="1267365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26"/>
          <p:cNvSpPr txBox="1"/>
          <p:nvPr/>
        </p:nvSpPr>
        <p:spPr>
          <a:xfrm>
            <a:off x="986475" y="4915613"/>
            <a:ext cx="15282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" sz="5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r>
              <a:rPr b="0" i="0" lang="en" sz="5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​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text on a black background&#10;&#10;AI-generated content may be incorrect." id="213" name="Google Shape;213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52474" y="4681404"/>
            <a:ext cx="745232" cy="189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7"/>
          <p:cNvSpPr/>
          <p:nvPr/>
        </p:nvSpPr>
        <p:spPr>
          <a:xfrm>
            <a:off x="2292" y="-6445"/>
            <a:ext cx="9144000" cy="1120800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6" name="Google Shape;216;p27"/>
          <p:cNvGrpSpPr/>
          <p:nvPr/>
        </p:nvGrpSpPr>
        <p:grpSpPr>
          <a:xfrm>
            <a:off x="0" y="4490853"/>
            <a:ext cx="9144324" cy="90997"/>
            <a:chOff x="0" y="0"/>
            <a:chExt cx="5185327" cy="51600"/>
          </a:xfrm>
        </p:grpSpPr>
        <p:sp>
          <p:nvSpPr>
            <p:cNvPr id="217" name="Google Shape;217;p27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27"/>
            <p:cNvSpPr txBox="1"/>
            <p:nvPr/>
          </p:nvSpPr>
          <p:spPr>
            <a:xfrm>
              <a:off x="0" y="38100"/>
              <a:ext cx="5185200" cy="1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0650" lIns="40650" spcFirstLastPara="1" rIns="40650" wrap="square" tIns="40650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descr="Text  Description automatically generated" id="219" name="Google Shape;219;p27"/>
          <p:cNvSpPr/>
          <p:nvPr/>
        </p:nvSpPr>
        <p:spPr>
          <a:xfrm>
            <a:off x="514350" y="4681404"/>
            <a:ext cx="1847046" cy="229342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27"/>
          <p:cNvSpPr/>
          <p:nvPr/>
        </p:nvSpPr>
        <p:spPr>
          <a:xfrm>
            <a:off x="7342851" y="-541495"/>
            <a:ext cx="2157216" cy="1267365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27"/>
          <p:cNvSpPr txBox="1"/>
          <p:nvPr>
            <p:ph idx="1" type="body"/>
          </p:nvPr>
        </p:nvSpPr>
        <p:spPr>
          <a:xfrm>
            <a:off x="522515" y="361950"/>
            <a:ext cx="8164500" cy="7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Quicksand"/>
              <a:buNone/>
              <a:defRPr sz="2300">
                <a:solidFill>
                  <a:schemeClr val="lt1"/>
                </a:solidFill>
              </a:defRPr>
            </a:lvl1pPr>
            <a:lvl2pPr indent="-28575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222" name="Google Shape;222;p27"/>
          <p:cNvSpPr/>
          <p:nvPr/>
        </p:nvSpPr>
        <p:spPr>
          <a:xfrm>
            <a:off x="4640769" y="2770033"/>
            <a:ext cx="1798225" cy="1557514"/>
          </a:xfrm>
          <a:custGeom>
            <a:rect b="b" l="l" r="r" t="t"/>
            <a:pathLst>
              <a:path extrusionOk="0" h="2819029" w="3314701">
                <a:moveTo>
                  <a:pt x="163993" y="0"/>
                </a:moveTo>
                <a:lnTo>
                  <a:pt x="1017605" y="0"/>
                </a:lnTo>
                <a:cubicBezTo>
                  <a:pt x="1040248" y="0"/>
                  <a:pt x="1061819" y="4589"/>
                  <a:pt x="1081438" y="12887"/>
                </a:cubicBezTo>
                <a:lnTo>
                  <a:pt x="1108043" y="30825"/>
                </a:lnTo>
                <a:lnTo>
                  <a:pt x="1108043" y="25810"/>
                </a:lnTo>
                <a:lnTo>
                  <a:pt x="1125813" y="42805"/>
                </a:lnTo>
                <a:lnTo>
                  <a:pt x="1133566" y="48033"/>
                </a:lnTo>
                <a:lnTo>
                  <a:pt x="1137719" y="54193"/>
                </a:lnTo>
                <a:lnTo>
                  <a:pt x="1587426" y="484300"/>
                </a:lnTo>
                <a:lnTo>
                  <a:pt x="2925572" y="484300"/>
                </a:lnTo>
                <a:cubicBezTo>
                  <a:pt x="3140482" y="484300"/>
                  <a:pt x="3314701" y="658519"/>
                  <a:pt x="3314701" y="873429"/>
                </a:cubicBezTo>
                <a:lnTo>
                  <a:pt x="3314701" y="2429900"/>
                </a:lnTo>
                <a:cubicBezTo>
                  <a:pt x="3314701" y="2644810"/>
                  <a:pt x="3140482" y="2819029"/>
                  <a:pt x="2925572" y="2819029"/>
                </a:cubicBezTo>
                <a:lnTo>
                  <a:pt x="389129" y="2819029"/>
                </a:lnTo>
                <a:cubicBezTo>
                  <a:pt x="174219" y="2819029"/>
                  <a:pt x="0" y="2644810"/>
                  <a:pt x="0" y="2429900"/>
                </a:cubicBezTo>
                <a:lnTo>
                  <a:pt x="0" y="873429"/>
                </a:lnTo>
                <a:lnTo>
                  <a:pt x="3596" y="837759"/>
                </a:lnTo>
                <a:lnTo>
                  <a:pt x="0" y="819948"/>
                </a:lnTo>
                <a:lnTo>
                  <a:pt x="0" y="163993"/>
                </a:lnTo>
                <a:cubicBezTo>
                  <a:pt x="0" y="73422"/>
                  <a:pt x="73422" y="0"/>
                  <a:pt x="163993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27"/>
          <p:cNvSpPr/>
          <p:nvPr/>
        </p:nvSpPr>
        <p:spPr>
          <a:xfrm>
            <a:off x="6692080" y="2771269"/>
            <a:ext cx="1798225" cy="1557514"/>
          </a:xfrm>
          <a:custGeom>
            <a:rect b="b" l="l" r="r" t="t"/>
            <a:pathLst>
              <a:path extrusionOk="0" h="2819029" w="3314701">
                <a:moveTo>
                  <a:pt x="163993" y="0"/>
                </a:moveTo>
                <a:lnTo>
                  <a:pt x="1017605" y="0"/>
                </a:lnTo>
                <a:cubicBezTo>
                  <a:pt x="1040248" y="0"/>
                  <a:pt x="1061819" y="4589"/>
                  <a:pt x="1081438" y="12887"/>
                </a:cubicBezTo>
                <a:lnTo>
                  <a:pt x="1108043" y="30825"/>
                </a:lnTo>
                <a:lnTo>
                  <a:pt x="1108043" y="25810"/>
                </a:lnTo>
                <a:lnTo>
                  <a:pt x="1125813" y="42805"/>
                </a:lnTo>
                <a:lnTo>
                  <a:pt x="1133566" y="48033"/>
                </a:lnTo>
                <a:lnTo>
                  <a:pt x="1137719" y="54193"/>
                </a:lnTo>
                <a:lnTo>
                  <a:pt x="1587426" y="484300"/>
                </a:lnTo>
                <a:lnTo>
                  <a:pt x="2925572" y="484300"/>
                </a:lnTo>
                <a:cubicBezTo>
                  <a:pt x="3140482" y="484300"/>
                  <a:pt x="3314701" y="658519"/>
                  <a:pt x="3314701" y="873429"/>
                </a:cubicBezTo>
                <a:lnTo>
                  <a:pt x="3314701" y="2429900"/>
                </a:lnTo>
                <a:cubicBezTo>
                  <a:pt x="3314701" y="2644810"/>
                  <a:pt x="3140482" y="2819029"/>
                  <a:pt x="2925572" y="2819029"/>
                </a:cubicBezTo>
                <a:lnTo>
                  <a:pt x="389129" y="2819029"/>
                </a:lnTo>
                <a:cubicBezTo>
                  <a:pt x="174219" y="2819029"/>
                  <a:pt x="0" y="2644810"/>
                  <a:pt x="0" y="2429900"/>
                </a:cubicBezTo>
                <a:lnTo>
                  <a:pt x="0" y="873429"/>
                </a:lnTo>
                <a:lnTo>
                  <a:pt x="3596" y="837759"/>
                </a:lnTo>
                <a:lnTo>
                  <a:pt x="0" y="819948"/>
                </a:lnTo>
                <a:lnTo>
                  <a:pt x="0" y="163993"/>
                </a:lnTo>
                <a:cubicBezTo>
                  <a:pt x="0" y="73422"/>
                  <a:pt x="73422" y="0"/>
                  <a:pt x="163993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27"/>
          <p:cNvSpPr/>
          <p:nvPr/>
        </p:nvSpPr>
        <p:spPr>
          <a:xfrm>
            <a:off x="2562030" y="2770033"/>
            <a:ext cx="1798225" cy="1557514"/>
          </a:xfrm>
          <a:custGeom>
            <a:rect b="b" l="l" r="r" t="t"/>
            <a:pathLst>
              <a:path extrusionOk="0" h="2819029" w="3314701">
                <a:moveTo>
                  <a:pt x="163993" y="0"/>
                </a:moveTo>
                <a:lnTo>
                  <a:pt x="1017605" y="0"/>
                </a:lnTo>
                <a:cubicBezTo>
                  <a:pt x="1040248" y="0"/>
                  <a:pt x="1061819" y="4589"/>
                  <a:pt x="1081438" y="12887"/>
                </a:cubicBezTo>
                <a:lnTo>
                  <a:pt x="1108043" y="30825"/>
                </a:lnTo>
                <a:lnTo>
                  <a:pt x="1108043" y="25810"/>
                </a:lnTo>
                <a:lnTo>
                  <a:pt x="1125813" y="42805"/>
                </a:lnTo>
                <a:lnTo>
                  <a:pt x="1133566" y="48033"/>
                </a:lnTo>
                <a:lnTo>
                  <a:pt x="1137719" y="54193"/>
                </a:lnTo>
                <a:lnTo>
                  <a:pt x="1587426" y="484300"/>
                </a:lnTo>
                <a:lnTo>
                  <a:pt x="2925572" y="484300"/>
                </a:lnTo>
                <a:cubicBezTo>
                  <a:pt x="3140482" y="484300"/>
                  <a:pt x="3314701" y="658519"/>
                  <a:pt x="3314701" y="873429"/>
                </a:cubicBezTo>
                <a:lnTo>
                  <a:pt x="3314701" y="2429900"/>
                </a:lnTo>
                <a:cubicBezTo>
                  <a:pt x="3314701" y="2644810"/>
                  <a:pt x="3140482" y="2819029"/>
                  <a:pt x="2925572" y="2819029"/>
                </a:cubicBezTo>
                <a:lnTo>
                  <a:pt x="389129" y="2819029"/>
                </a:lnTo>
                <a:cubicBezTo>
                  <a:pt x="174219" y="2819029"/>
                  <a:pt x="0" y="2644810"/>
                  <a:pt x="0" y="2429900"/>
                </a:cubicBezTo>
                <a:lnTo>
                  <a:pt x="0" y="873429"/>
                </a:lnTo>
                <a:lnTo>
                  <a:pt x="3596" y="837759"/>
                </a:lnTo>
                <a:lnTo>
                  <a:pt x="0" y="819948"/>
                </a:lnTo>
                <a:lnTo>
                  <a:pt x="0" y="163993"/>
                </a:lnTo>
                <a:cubicBezTo>
                  <a:pt x="0" y="73422"/>
                  <a:pt x="73422" y="0"/>
                  <a:pt x="163993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27"/>
          <p:cNvSpPr/>
          <p:nvPr/>
        </p:nvSpPr>
        <p:spPr>
          <a:xfrm>
            <a:off x="532058" y="2765032"/>
            <a:ext cx="1798225" cy="1557514"/>
          </a:xfrm>
          <a:custGeom>
            <a:rect b="b" l="l" r="r" t="t"/>
            <a:pathLst>
              <a:path extrusionOk="0" h="2819029" w="3314701">
                <a:moveTo>
                  <a:pt x="163993" y="0"/>
                </a:moveTo>
                <a:lnTo>
                  <a:pt x="1017605" y="0"/>
                </a:lnTo>
                <a:cubicBezTo>
                  <a:pt x="1040248" y="0"/>
                  <a:pt x="1061819" y="4589"/>
                  <a:pt x="1081438" y="12887"/>
                </a:cubicBezTo>
                <a:lnTo>
                  <a:pt x="1108043" y="30825"/>
                </a:lnTo>
                <a:lnTo>
                  <a:pt x="1108043" y="25810"/>
                </a:lnTo>
                <a:lnTo>
                  <a:pt x="1125813" y="42805"/>
                </a:lnTo>
                <a:lnTo>
                  <a:pt x="1133566" y="48033"/>
                </a:lnTo>
                <a:lnTo>
                  <a:pt x="1137719" y="54193"/>
                </a:lnTo>
                <a:lnTo>
                  <a:pt x="1587426" y="484300"/>
                </a:lnTo>
                <a:lnTo>
                  <a:pt x="2925572" y="484300"/>
                </a:lnTo>
                <a:cubicBezTo>
                  <a:pt x="3140482" y="484300"/>
                  <a:pt x="3314701" y="658519"/>
                  <a:pt x="3314701" y="873429"/>
                </a:cubicBezTo>
                <a:lnTo>
                  <a:pt x="3314701" y="2429900"/>
                </a:lnTo>
                <a:cubicBezTo>
                  <a:pt x="3314701" y="2644810"/>
                  <a:pt x="3140482" y="2819029"/>
                  <a:pt x="2925572" y="2819029"/>
                </a:cubicBezTo>
                <a:lnTo>
                  <a:pt x="389129" y="2819029"/>
                </a:lnTo>
                <a:cubicBezTo>
                  <a:pt x="174219" y="2819029"/>
                  <a:pt x="0" y="2644810"/>
                  <a:pt x="0" y="2429900"/>
                </a:cubicBezTo>
                <a:lnTo>
                  <a:pt x="0" y="873429"/>
                </a:lnTo>
                <a:lnTo>
                  <a:pt x="3596" y="837759"/>
                </a:lnTo>
                <a:lnTo>
                  <a:pt x="0" y="819948"/>
                </a:lnTo>
                <a:lnTo>
                  <a:pt x="0" y="163993"/>
                </a:lnTo>
                <a:cubicBezTo>
                  <a:pt x="0" y="73422"/>
                  <a:pt x="73422" y="0"/>
                  <a:pt x="163993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27"/>
          <p:cNvSpPr/>
          <p:nvPr>
            <p:ph idx="2" type="pic"/>
          </p:nvPr>
        </p:nvSpPr>
        <p:spPr>
          <a:xfrm>
            <a:off x="686594" y="2845594"/>
            <a:ext cx="342900" cy="339900"/>
          </a:xfrm>
          <a:prstGeom prst="rect">
            <a:avLst/>
          </a:prstGeom>
          <a:noFill/>
          <a:ln>
            <a:noFill/>
          </a:ln>
        </p:spPr>
      </p:sp>
      <p:sp>
        <p:nvSpPr>
          <p:cNvPr id="227" name="Google Shape;227;p27"/>
          <p:cNvSpPr txBox="1"/>
          <p:nvPr>
            <p:ph idx="3" type="body"/>
          </p:nvPr>
        </p:nvSpPr>
        <p:spPr>
          <a:xfrm>
            <a:off x="686594" y="3265488"/>
            <a:ext cx="14853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B568D"/>
              </a:buClr>
              <a:buSzPts val="1300"/>
              <a:buFont typeface="Quicksand"/>
              <a:buNone/>
              <a:defRPr b="1" sz="1300">
                <a:solidFill>
                  <a:srgbClr val="1B568D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28575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228" name="Google Shape;228;p27"/>
          <p:cNvSpPr txBox="1"/>
          <p:nvPr>
            <p:ph idx="4" type="body"/>
          </p:nvPr>
        </p:nvSpPr>
        <p:spPr>
          <a:xfrm>
            <a:off x="686594" y="3525838"/>
            <a:ext cx="1447200" cy="7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Quicksand"/>
              <a:buNone/>
              <a:defRPr b="1" i="0" sz="9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28575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229" name="Google Shape;229;p27"/>
          <p:cNvSpPr/>
          <p:nvPr>
            <p:ph idx="5" type="pic"/>
          </p:nvPr>
        </p:nvSpPr>
        <p:spPr>
          <a:xfrm>
            <a:off x="2720832" y="2846979"/>
            <a:ext cx="342900" cy="339900"/>
          </a:xfrm>
          <a:prstGeom prst="rect">
            <a:avLst/>
          </a:prstGeom>
          <a:noFill/>
          <a:ln>
            <a:noFill/>
          </a:ln>
        </p:spPr>
      </p:sp>
      <p:sp>
        <p:nvSpPr>
          <p:cNvPr id="230" name="Google Shape;230;p27"/>
          <p:cNvSpPr txBox="1"/>
          <p:nvPr>
            <p:ph idx="6" type="body"/>
          </p:nvPr>
        </p:nvSpPr>
        <p:spPr>
          <a:xfrm>
            <a:off x="2720832" y="3266872"/>
            <a:ext cx="14853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B568D"/>
              </a:buClr>
              <a:buSzPts val="1300"/>
              <a:buFont typeface="Quicksand"/>
              <a:buNone/>
              <a:defRPr b="1" sz="1300">
                <a:solidFill>
                  <a:srgbClr val="1B568D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28575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231" name="Google Shape;231;p27"/>
          <p:cNvSpPr txBox="1"/>
          <p:nvPr>
            <p:ph idx="7" type="body"/>
          </p:nvPr>
        </p:nvSpPr>
        <p:spPr>
          <a:xfrm>
            <a:off x="2720832" y="3527222"/>
            <a:ext cx="1447200" cy="7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Quicksand"/>
              <a:buNone/>
              <a:defRPr b="1" i="0" sz="9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28575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232" name="Google Shape;232;p27"/>
          <p:cNvSpPr/>
          <p:nvPr>
            <p:ph idx="8" type="pic"/>
          </p:nvPr>
        </p:nvSpPr>
        <p:spPr>
          <a:xfrm>
            <a:off x="4799972" y="2845594"/>
            <a:ext cx="342900" cy="339900"/>
          </a:xfrm>
          <a:prstGeom prst="rect">
            <a:avLst/>
          </a:prstGeom>
          <a:noFill/>
          <a:ln>
            <a:noFill/>
          </a:ln>
        </p:spPr>
      </p:sp>
      <p:sp>
        <p:nvSpPr>
          <p:cNvPr id="233" name="Google Shape;233;p27"/>
          <p:cNvSpPr txBox="1"/>
          <p:nvPr>
            <p:ph idx="9" type="body"/>
          </p:nvPr>
        </p:nvSpPr>
        <p:spPr>
          <a:xfrm>
            <a:off x="4799972" y="3265488"/>
            <a:ext cx="14853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B568D"/>
              </a:buClr>
              <a:buSzPts val="1300"/>
              <a:buFont typeface="Quicksand"/>
              <a:buNone/>
              <a:defRPr b="1" sz="1300">
                <a:solidFill>
                  <a:srgbClr val="1B568D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28575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234" name="Google Shape;234;p27"/>
          <p:cNvSpPr txBox="1"/>
          <p:nvPr>
            <p:ph idx="13" type="body"/>
          </p:nvPr>
        </p:nvSpPr>
        <p:spPr>
          <a:xfrm>
            <a:off x="4799972" y="3525838"/>
            <a:ext cx="1447200" cy="7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Quicksand"/>
              <a:buNone/>
              <a:defRPr b="1" i="0" sz="9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28575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235" name="Google Shape;235;p27"/>
          <p:cNvSpPr/>
          <p:nvPr>
            <p:ph idx="14" type="pic"/>
          </p:nvPr>
        </p:nvSpPr>
        <p:spPr>
          <a:xfrm>
            <a:off x="6858000" y="2846923"/>
            <a:ext cx="342900" cy="339900"/>
          </a:xfrm>
          <a:prstGeom prst="rect">
            <a:avLst/>
          </a:prstGeom>
          <a:noFill/>
          <a:ln>
            <a:noFill/>
          </a:ln>
        </p:spPr>
      </p:sp>
      <p:sp>
        <p:nvSpPr>
          <p:cNvPr id="236" name="Google Shape;236;p27"/>
          <p:cNvSpPr txBox="1"/>
          <p:nvPr>
            <p:ph idx="15" type="body"/>
          </p:nvPr>
        </p:nvSpPr>
        <p:spPr>
          <a:xfrm>
            <a:off x="6858000" y="3266817"/>
            <a:ext cx="14853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B568D"/>
              </a:buClr>
              <a:buSzPts val="1300"/>
              <a:buFont typeface="Quicksand"/>
              <a:buNone/>
              <a:defRPr b="1" sz="1300">
                <a:solidFill>
                  <a:srgbClr val="1B568D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28575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237" name="Google Shape;237;p27"/>
          <p:cNvSpPr txBox="1"/>
          <p:nvPr>
            <p:ph idx="16" type="body"/>
          </p:nvPr>
        </p:nvSpPr>
        <p:spPr>
          <a:xfrm>
            <a:off x="6858000" y="3527167"/>
            <a:ext cx="1447200" cy="7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Quicksand"/>
              <a:buNone/>
              <a:defRPr b="1" i="0" sz="9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28575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238" name="Google Shape;238;p27"/>
          <p:cNvSpPr txBox="1"/>
          <p:nvPr/>
        </p:nvSpPr>
        <p:spPr>
          <a:xfrm>
            <a:off x="986475" y="4915613"/>
            <a:ext cx="15282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" sz="5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r>
              <a:rPr b="0" i="0" lang="en" sz="5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​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text on a black background&#10;&#10;AI-generated content may be incorrect." id="239" name="Google Shape;239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14511" y="4681404"/>
            <a:ext cx="745232" cy="189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8"/>
          <p:cNvSpPr txBox="1"/>
          <p:nvPr>
            <p:ph type="title"/>
          </p:nvPr>
        </p:nvSpPr>
        <p:spPr>
          <a:xfrm>
            <a:off x="361156" y="2203450"/>
            <a:ext cx="38862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Quicksand"/>
              <a:buNone/>
              <a:defRPr b="1" sz="2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242" name="Google Shape;242;p28"/>
          <p:cNvSpPr txBox="1"/>
          <p:nvPr>
            <p:ph idx="1" type="body"/>
          </p:nvPr>
        </p:nvSpPr>
        <p:spPr>
          <a:xfrm>
            <a:off x="361156" y="1453357"/>
            <a:ext cx="3886200" cy="7503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Quicksand"/>
              <a:buNone/>
              <a:defRPr sz="1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43" name="Google Shape;243;p28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244" name="Google Shape;244;p28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245" name="Google Shape;245;p28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9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248" name="Google Shape;248;p29"/>
          <p:cNvSpPr txBox="1"/>
          <p:nvPr>
            <p:ph idx="1" type="body"/>
          </p:nvPr>
        </p:nvSpPr>
        <p:spPr>
          <a:xfrm>
            <a:off x="228600" y="800100"/>
            <a:ext cx="2019300" cy="22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/>
            </a:lvl1pPr>
            <a:lvl2pPr indent="-3048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249" name="Google Shape;249;p29"/>
          <p:cNvSpPr txBox="1"/>
          <p:nvPr>
            <p:ph idx="2" type="body"/>
          </p:nvPr>
        </p:nvSpPr>
        <p:spPr>
          <a:xfrm>
            <a:off x="2324100" y="800100"/>
            <a:ext cx="2019300" cy="22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/>
            </a:lvl1pPr>
            <a:lvl2pPr indent="-3048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250" name="Google Shape;250;p29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251" name="Google Shape;251;p29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252" name="Google Shape;252;p29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0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Quicksand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255" name="Google Shape;255;p30"/>
          <p:cNvSpPr txBox="1"/>
          <p:nvPr>
            <p:ph idx="1" type="body"/>
          </p:nvPr>
        </p:nvSpPr>
        <p:spPr>
          <a:xfrm>
            <a:off x="228600" y="767556"/>
            <a:ext cx="20202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Quicksand"/>
              <a:buNone/>
              <a:defRPr b="1" sz="1200"/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256" name="Google Shape;256;p30"/>
          <p:cNvSpPr txBox="1"/>
          <p:nvPr>
            <p:ph idx="2" type="body"/>
          </p:nvPr>
        </p:nvSpPr>
        <p:spPr>
          <a:xfrm>
            <a:off x="228600" y="1087438"/>
            <a:ext cx="2020200" cy="19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Quicksand"/>
              <a:buNone/>
              <a:defRPr sz="1200"/>
            </a:lvl1pPr>
            <a:lvl2pPr indent="-2921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257" name="Google Shape;257;p30"/>
          <p:cNvSpPr txBox="1"/>
          <p:nvPr>
            <p:ph idx="3" type="body"/>
          </p:nvPr>
        </p:nvSpPr>
        <p:spPr>
          <a:xfrm>
            <a:off x="2322513" y="767556"/>
            <a:ext cx="20211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Quicksand"/>
              <a:buNone/>
              <a:defRPr b="1" sz="1200"/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258" name="Google Shape;258;p30"/>
          <p:cNvSpPr txBox="1"/>
          <p:nvPr>
            <p:ph idx="4" type="body"/>
          </p:nvPr>
        </p:nvSpPr>
        <p:spPr>
          <a:xfrm>
            <a:off x="2322513" y="1087438"/>
            <a:ext cx="2021100" cy="19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Quicksand"/>
              <a:buNone/>
              <a:defRPr sz="1200"/>
            </a:lvl1pPr>
            <a:lvl2pPr indent="-2921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259" name="Google Shape;259;p30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260" name="Google Shape;260;p30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261" name="Google Shape;261;p30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1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264" name="Google Shape;264;p31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265" name="Google Shape;265;p31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266" name="Google Shape;266;p31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2"/>
          <p:cNvSpPr txBox="1"/>
          <p:nvPr>
            <p:ph type="title"/>
          </p:nvPr>
        </p:nvSpPr>
        <p:spPr>
          <a:xfrm>
            <a:off x="228600" y="136525"/>
            <a:ext cx="1504200" cy="5811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Quicksand"/>
              <a:buNone/>
              <a:defRPr b="1" sz="1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269" name="Google Shape;269;p32"/>
          <p:cNvSpPr txBox="1"/>
          <p:nvPr>
            <p:ph idx="1" type="body"/>
          </p:nvPr>
        </p:nvSpPr>
        <p:spPr>
          <a:xfrm>
            <a:off x="1787525" y="136525"/>
            <a:ext cx="2556000" cy="29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/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indent="-3048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210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indent="-29210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indent="-29210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indent="-29210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indent="-29210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270" name="Google Shape;270;p32"/>
          <p:cNvSpPr txBox="1"/>
          <p:nvPr>
            <p:ph idx="2" type="body"/>
          </p:nvPr>
        </p:nvSpPr>
        <p:spPr>
          <a:xfrm>
            <a:off x="228600" y="717550"/>
            <a:ext cx="1504200" cy="23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Quicksand"/>
              <a:buNone/>
              <a:defRPr sz="700"/>
            </a:lvl1pPr>
            <a:lvl2pPr indent="-228600" lvl="1" marL="9144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271" name="Google Shape;271;p32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272" name="Google Shape;272;p32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273" name="Google Shape;273;p32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3"/>
          <p:cNvSpPr txBox="1"/>
          <p:nvPr>
            <p:ph type="title"/>
          </p:nvPr>
        </p:nvSpPr>
        <p:spPr>
          <a:xfrm>
            <a:off x="896144" y="2400300"/>
            <a:ext cx="27432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Quicksand"/>
              <a:buNone/>
              <a:defRPr b="1" sz="1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276" name="Google Shape;276;p33"/>
          <p:cNvSpPr/>
          <p:nvPr>
            <p:ph idx="2" type="pic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277" name="Google Shape;277;p33"/>
          <p:cNvSpPr txBox="1"/>
          <p:nvPr>
            <p:ph idx="1" type="body"/>
          </p:nvPr>
        </p:nvSpPr>
        <p:spPr>
          <a:xfrm>
            <a:off x="896144" y="2683669"/>
            <a:ext cx="27432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Quicksand"/>
              <a:buNone/>
              <a:defRPr sz="700"/>
            </a:lvl1pPr>
            <a:lvl2pPr indent="-228600" lvl="1" marL="9144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278" name="Google Shape;278;p33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279" name="Google Shape;279;p33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280" name="Google Shape;280;p33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4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283" name="Google Shape;283;p34"/>
          <p:cNvSpPr txBox="1"/>
          <p:nvPr>
            <p:ph idx="1" type="body"/>
          </p:nvPr>
        </p:nvSpPr>
        <p:spPr>
          <a:xfrm rot="5400000">
            <a:off x="1154400" y="-125700"/>
            <a:ext cx="2263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indent="-28575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284" name="Google Shape;284;p34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285" name="Google Shape;285;p34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286" name="Google Shape;286;p34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5"/>
          <p:cNvSpPr txBox="1"/>
          <p:nvPr>
            <p:ph type="title"/>
          </p:nvPr>
        </p:nvSpPr>
        <p:spPr>
          <a:xfrm rot="5400000">
            <a:off x="2366100" y="1085919"/>
            <a:ext cx="29259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289" name="Google Shape;289;p35"/>
          <p:cNvSpPr txBox="1"/>
          <p:nvPr>
            <p:ph idx="1" type="body"/>
          </p:nvPr>
        </p:nvSpPr>
        <p:spPr>
          <a:xfrm rot="5400000">
            <a:off x="270600" y="95319"/>
            <a:ext cx="2925900" cy="30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indent="-28575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290" name="Google Shape;290;p35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291" name="Google Shape;291;p35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292" name="Google Shape;292;p35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18" Type="http://schemas.openxmlformats.org/officeDocument/2006/relationships/theme" Target="../theme/theme3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Quicksand"/>
              <a:buNone/>
              <a:defRPr b="1" i="0" sz="2200" u="none" cap="none" strike="noStrik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7" name="Google Shape;107;p18"/>
          <p:cNvSpPr txBox="1"/>
          <p:nvPr>
            <p:ph idx="1" type="body"/>
          </p:nvPr>
        </p:nvSpPr>
        <p:spPr>
          <a:xfrm>
            <a:off x="228600" y="800100"/>
            <a:ext cx="4114800" cy="22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b="1" i="0" sz="16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317500" lvl="1" marL="914400" marR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1" i="0" sz="14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indent="-304800" lvl="2" marL="1371600" marR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1" i="0" sz="12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indent="-292100" lvl="3" marL="1828800" marR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b="1" i="0" sz="10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indent="-292100" lvl="4" marL="2286000" marR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b="1" i="0" sz="10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indent="-292100" lvl="5" marL="2743200" marR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100" lvl="6" marL="3200400" marR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100" lvl="7" marL="3657600" marR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100" lvl="8" marL="4114800" marR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" name="Google Shape;108;p18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18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18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g"/><Relationship Id="rId4" Type="http://schemas.openxmlformats.org/officeDocument/2006/relationships/image" Target="../media/image10.png"/><Relationship Id="rId5" Type="http://schemas.openxmlformats.org/officeDocument/2006/relationships/image" Target="../media/image7.jpg"/><Relationship Id="rId6" Type="http://schemas.openxmlformats.org/officeDocument/2006/relationships/image" Target="../media/image1.png"/><Relationship Id="rId7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Relationship Id="rId4" Type="http://schemas.openxmlformats.org/officeDocument/2006/relationships/image" Target="../media/image32.png"/><Relationship Id="rId5" Type="http://schemas.openxmlformats.org/officeDocument/2006/relationships/image" Target="../media/image3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8.png"/><Relationship Id="rId4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9.png"/><Relationship Id="rId4" Type="http://schemas.openxmlformats.org/officeDocument/2006/relationships/image" Target="../media/image35.png"/><Relationship Id="rId5" Type="http://schemas.openxmlformats.org/officeDocument/2006/relationships/image" Target="../media/image31.png"/><Relationship Id="rId6" Type="http://schemas.openxmlformats.org/officeDocument/2006/relationships/image" Target="../media/image3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4.jpg"/><Relationship Id="rId4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16.png"/><Relationship Id="rId5" Type="http://schemas.openxmlformats.org/officeDocument/2006/relationships/image" Target="../media/image15.png"/><Relationship Id="rId6" Type="http://schemas.openxmlformats.org/officeDocument/2006/relationships/image" Target="../media/image12.png"/><Relationship Id="rId7" Type="http://schemas.openxmlformats.org/officeDocument/2006/relationships/image" Target="../media/image29.png"/><Relationship Id="rId8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Relationship Id="rId4" Type="http://schemas.openxmlformats.org/officeDocument/2006/relationships/image" Target="../media/image27.png"/><Relationship Id="rId5" Type="http://schemas.openxmlformats.org/officeDocument/2006/relationships/image" Target="../media/image12.png"/><Relationship Id="rId6" Type="http://schemas.openxmlformats.org/officeDocument/2006/relationships/image" Target="../media/image23.png"/><Relationship Id="rId7" Type="http://schemas.openxmlformats.org/officeDocument/2006/relationships/image" Target="../media/image22.png"/><Relationship Id="rId8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0.jpg"/><Relationship Id="rId4" Type="http://schemas.openxmlformats.org/officeDocument/2006/relationships/image" Target="../media/image28.png"/><Relationship Id="rId5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Relationship Id="rId4" Type="http://schemas.openxmlformats.org/officeDocument/2006/relationships/image" Target="../media/image30.png"/><Relationship Id="rId5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36"/>
          <p:cNvPicPr preferRelativeResize="0"/>
          <p:nvPr/>
        </p:nvPicPr>
        <p:blipFill rotWithShape="1">
          <a:blip r:embed="rId3">
            <a:alphaModFix/>
          </a:blip>
          <a:srcRect b="965" l="17704" r="49459" t="512"/>
          <a:stretch/>
        </p:blipFill>
        <p:spPr>
          <a:xfrm>
            <a:off x="4009445" y="0"/>
            <a:ext cx="515017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6"/>
          <p:cNvSpPr/>
          <p:nvPr/>
        </p:nvSpPr>
        <p:spPr>
          <a:xfrm rot="5400000">
            <a:off x="440970" y="-513102"/>
            <a:ext cx="5141928" cy="6168133"/>
          </a:xfrm>
          <a:custGeom>
            <a:rect b="b" l="l" r="r" t="t"/>
            <a:pathLst>
              <a:path extrusionOk="0" h="3504621" w="3130550">
                <a:moveTo>
                  <a:pt x="0" y="1123950"/>
                </a:moveTo>
                <a:lnTo>
                  <a:pt x="0" y="3504621"/>
                </a:lnTo>
                <a:lnTo>
                  <a:pt x="3130550" y="3504621"/>
                </a:lnTo>
                <a:lnTo>
                  <a:pt x="3130550" y="0"/>
                </a:lnTo>
                <a:close/>
              </a:path>
            </a:pathLst>
          </a:custGeom>
          <a:solidFill>
            <a:srgbClr val="18518E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9" name="Google Shape;299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6200" y="4210050"/>
            <a:ext cx="6210300" cy="711195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6"/>
          <p:cNvSpPr txBox="1"/>
          <p:nvPr/>
        </p:nvSpPr>
        <p:spPr>
          <a:xfrm>
            <a:off x="495754" y="1814540"/>
            <a:ext cx="3772800" cy="10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4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8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CPR</a:t>
            </a:r>
            <a:r>
              <a:rPr b="1" baseline="30000" i="0" lang="en" sz="3000" u="none" cap="none" strike="noStrik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3</a:t>
            </a:r>
            <a:r>
              <a:rPr b="1" i="0" lang="en" sz="28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- Connecting People to Resources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Text  Description automatically generated" id="301" name="Google Shape;301;p36"/>
          <p:cNvSpPr/>
          <p:nvPr/>
        </p:nvSpPr>
        <p:spPr>
          <a:xfrm>
            <a:off x="593190" y="4400550"/>
            <a:ext cx="2724681" cy="338314"/>
          </a:xfrm>
          <a:custGeom>
            <a:rect b="b" l="l" r="r" t="t"/>
            <a:pathLst>
              <a:path extrusionOk="0" h="676629" w="5449361">
                <a:moveTo>
                  <a:pt x="0" y="0"/>
                </a:moveTo>
                <a:lnTo>
                  <a:pt x="5449361" y="0"/>
                </a:lnTo>
                <a:lnTo>
                  <a:pt x="5449361" y="676629"/>
                </a:lnTo>
                <a:lnTo>
                  <a:pt x="0" y="6766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36"/>
          <p:cNvSpPr/>
          <p:nvPr/>
        </p:nvSpPr>
        <p:spPr>
          <a:xfrm>
            <a:off x="-646833" y="-274150"/>
            <a:ext cx="3628561" cy="2088690"/>
          </a:xfrm>
          <a:custGeom>
            <a:rect b="b" l="l" r="r" t="t"/>
            <a:pathLst>
              <a:path extrusionOk="0" h="4177379" w="7257122">
                <a:moveTo>
                  <a:pt x="0" y="0"/>
                </a:moveTo>
                <a:lnTo>
                  <a:pt x="7257121" y="0"/>
                </a:lnTo>
                <a:lnTo>
                  <a:pt x="7257121" y="4177379"/>
                </a:lnTo>
                <a:lnTo>
                  <a:pt x="0" y="41773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 amt="5000"/>
            </a:blip>
            <a:stretch>
              <a:fillRect b="-1019" l="0" r="0" t="-1019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3" name="Google Shape;303;p36" title="T-Mobile Business.pn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218706" y="4452281"/>
            <a:ext cx="1227993" cy="312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5"/>
          <p:cNvSpPr txBox="1"/>
          <p:nvPr>
            <p:ph idx="1" type="body"/>
          </p:nvPr>
        </p:nvSpPr>
        <p:spPr>
          <a:xfrm>
            <a:off x="261257" y="180975"/>
            <a:ext cx="4082100" cy="3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 fontScale="475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Quicksand"/>
              <a:buNone/>
            </a:pPr>
            <a:r>
              <a:rPr lang="en"/>
              <a:t>CPR³ Unlimited Communication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Quicksand"/>
              <a:buNone/>
            </a:pPr>
            <a:r>
              <a:t/>
            </a:r>
            <a:endParaRPr/>
          </a:p>
        </p:txBody>
      </p:sp>
      <p:pic>
        <p:nvPicPr>
          <p:cNvPr descr="A close-up of a cell phone&#10;&#10;Description automatically generated with medium confidence" id="460" name="Google Shape;460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93499" y="375033"/>
            <a:ext cx="2027987" cy="3743551"/>
          </a:xfrm>
          <a:prstGeom prst="rect">
            <a:avLst/>
          </a:prstGeom>
          <a:noFill/>
          <a:ln>
            <a:noFill/>
          </a:ln>
          <a:effectLst>
            <a:outerShdw blurRad="146050" rotWithShape="0" algn="tl" dir="2700000" dist="69850">
              <a:srgbClr val="333333">
                <a:alpha val="64709"/>
              </a:srgbClr>
            </a:outerShdw>
          </a:effectLst>
        </p:spPr>
      </p:pic>
      <p:sp>
        <p:nvSpPr>
          <p:cNvPr id="461" name="Google Shape;461;p45"/>
          <p:cNvSpPr/>
          <p:nvPr/>
        </p:nvSpPr>
        <p:spPr>
          <a:xfrm>
            <a:off x="684870" y="1533833"/>
            <a:ext cx="5381400" cy="770400"/>
          </a:xfrm>
          <a:prstGeom prst="roundRect">
            <a:avLst>
              <a:gd fmla="val 16667" name="adj"/>
            </a:avLst>
          </a:prstGeom>
          <a:solidFill>
            <a:srgbClr val="EDEDED">
              <a:alpha val="52160"/>
            </a:srgbClr>
          </a:solidFill>
          <a:ln cap="flat" cmpd="sng" w="4775">
            <a:solidFill>
              <a:srgbClr val="FFCF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45"/>
          <p:cNvSpPr txBox="1"/>
          <p:nvPr/>
        </p:nvSpPr>
        <p:spPr>
          <a:xfrm>
            <a:off x="1526102" y="1824585"/>
            <a:ext cx="45402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Provides the ability to call 911 in an emergency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45"/>
          <p:cNvSpPr/>
          <p:nvPr/>
        </p:nvSpPr>
        <p:spPr>
          <a:xfrm>
            <a:off x="684870" y="2443081"/>
            <a:ext cx="5381400" cy="770400"/>
          </a:xfrm>
          <a:prstGeom prst="roundRect">
            <a:avLst>
              <a:gd fmla="val 16667" name="adj"/>
            </a:avLst>
          </a:prstGeom>
          <a:solidFill>
            <a:srgbClr val="EDEDED">
              <a:alpha val="52160"/>
            </a:srgbClr>
          </a:solidFill>
          <a:ln cap="flat" cmpd="sng" w="4775">
            <a:solidFill>
              <a:srgbClr val="FFCF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45"/>
          <p:cNvSpPr txBox="1"/>
          <p:nvPr/>
        </p:nvSpPr>
        <p:spPr>
          <a:xfrm>
            <a:off x="1526102" y="2633471"/>
            <a:ext cx="4540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Provides the ability to communicate with a stable </a:t>
            </a:r>
            <a:endParaRPr sz="7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and consistent phone.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45"/>
          <p:cNvSpPr/>
          <p:nvPr/>
        </p:nvSpPr>
        <p:spPr>
          <a:xfrm>
            <a:off x="684870" y="3348410"/>
            <a:ext cx="5381400" cy="770400"/>
          </a:xfrm>
          <a:prstGeom prst="roundRect">
            <a:avLst>
              <a:gd fmla="val 16667" name="adj"/>
            </a:avLst>
          </a:prstGeom>
          <a:solidFill>
            <a:srgbClr val="EDEDED">
              <a:alpha val="52160"/>
            </a:srgbClr>
          </a:solidFill>
          <a:ln cap="flat" cmpd="sng" w="4775">
            <a:solidFill>
              <a:srgbClr val="FFCF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45"/>
          <p:cNvSpPr txBox="1"/>
          <p:nvPr/>
        </p:nvSpPr>
        <p:spPr>
          <a:xfrm>
            <a:off x="1526102" y="3538801"/>
            <a:ext cx="4239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Provides parolees with a pre-programmed resource phone directory; easily update at any time.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con&#10;&#10;Description automatically generated" id="467" name="Google Shape;467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9404" y="2672085"/>
            <a:ext cx="312164" cy="312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468" name="Google Shape;468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9404" y="3578049"/>
            <a:ext cx="310896" cy="310896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45"/>
          <p:cNvSpPr txBox="1"/>
          <p:nvPr/>
        </p:nvSpPr>
        <p:spPr>
          <a:xfrm>
            <a:off x="912784" y="1613277"/>
            <a:ext cx="4143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 sz="7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46"/>
          <p:cNvSpPr/>
          <p:nvPr/>
        </p:nvSpPr>
        <p:spPr>
          <a:xfrm>
            <a:off x="602663" y="1360450"/>
            <a:ext cx="5340000" cy="2787900"/>
          </a:xfrm>
          <a:prstGeom prst="roundRect">
            <a:avLst>
              <a:gd fmla="val 4351" name="adj"/>
            </a:avLst>
          </a:prstGeom>
          <a:solidFill>
            <a:schemeClr val="lt1">
              <a:alpha val="52160"/>
            </a:schemeClr>
          </a:solidFill>
          <a:ln cap="flat" cmpd="sng" w="4775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46"/>
          <p:cNvSpPr txBox="1"/>
          <p:nvPr>
            <p:ph idx="1" type="body"/>
          </p:nvPr>
        </p:nvSpPr>
        <p:spPr>
          <a:xfrm>
            <a:off x="381000" y="361950"/>
            <a:ext cx="8460600" cy="7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"/>
              <a:t>CPR</a:t>
            </a:r>
            <a:r>
              <a:rPr baseline="30000" lang="en"/>
              <a:t>3</a:t>
            </a:r>
            <a:r>
              <a:rPr lang="en">
                <a:solidFill>
                  <a:srgbClr val="EA0A8E"/>
                </a:solidFill>
              </a:rPr>
              <a:t> </a:t>
            </a:r>
            <a:r>
              <a:rPr lang="en"/>
              <a:t>Equity &amp; Access</a:t>
            </a:r>
            <a:endParaRPr/>
          </a:p>
        </p:txBody>
      </p:sp>
      <p:sp>
        <p:nvSpPr>
          <p:cNvPr id="476" name="Google Shape;476;p46"/>
          <p:cNvSpPr txBox="1"/>
          <p:nvPr>
            <p:ph idx="2" type="body"/>
          </p:nvPr>
        </p:nvSpPr>
        <p:spPr>
          <a:xfrm>
            <a:off x="847493" y="1648986"/>
            <a:ext cx="3724500" cy="26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/>
          <a:p>
            <a:pPr indent="-177800" lvl="0" marL="177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2A81"/>
              </a:buClr>
              <a:buSzPts val="1200"/>
              <a:buChar char="•"/>
            </a:pPr>
            <a:r>
              <a:rPr lang="en"/>
              <a:t>How-To Video with Step-by-Step Instructions to Connect Other Devices to the Hotspot.</a:t>
            </a:r>
            <a:endParaRPr/>
          </a:p>
          <a:p>
            <a:pPr indent="-146050" lvl="1" marL="3683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2A81"/>
              </a:buClr>
              <a:buSzPts val="900"/>
              <a:buFont typeface="Arial"/>
              <a:buChar char="•"/>
            </a:pPr>
            <a:r>
              <a:rPr lang="en" sz="900">
                <a:solidFill>
                  <a:srgbClr val="000000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English</a:t>
            </a:r>
            <a:endParaRPr/>
          </a:p>
          <a:p>
            <a:pPr indent="-146050" lvl="1" marL="3683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2A81"/>
              </a:buClr>
              <a:buSzPts val="900"/>
              <a:buFont typeface="Arial"/>
              <a:buChar char="•"/>
            </a:pPr>
            <a:r>
              <a:rPr lang="en" sz="900">
                <a:solidFill>
                  <a:srgbClr val="000000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Spanish</a:t>
            </a:r>
            <a:endParaRPr/>
          </a:p>
          <a:p>
            <a:pPr indent="-146050" lvl="1" marL="3683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2A81"/>
              </a:buClr>
              <a:buSzPts val="900"/>
              <a:buFont typeface="Arial"/>
              <a:buChar char="•"/>
            </a:pPr>
            <a:r>
              <a:rPr lang="en" sz="900">
                <a:solidFill>
                  <a:srgbClr val="000000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Pashto</a:t>
            </a:r>
            <a:endParaRPr/>
          </a:p>
          <a:p>
            <a:pPr indent="-146050" lvl="1" marL="3683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2A81"/>
              </a:buClr>
              <a:buSzPts val="900"/>
              <a:buFont typeface="Arial"/>
              <a:buChar char="•"/>
            </a:pPr>
            <a:r>
              <a:rPr lang="en" sz="900">
                <a:solidFill>
                  <a:srgbClr val="000000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Farsi</a:t>
            </a:r>
            <a:br>
              <a:rPr lang="en" sz="900">
                <a:solidFill>
                  <a:srgbClr val="000000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</a:br>
            <a:endParaRPr sz="900">
              <a:solidFill>
                <a:srgbClr val="000000"/>
              </a:solidFill>
              <a:latin typeface="Quicksand SemiBold"/>
              <a:ea typeface="Quicksand SemiBold"/>
              <a:cs typeface="Quicksand SemiBold"/>
              <a:sym typeface="Quicksand SemiBold"/>
            </a:endParaRPr>
          </a:p>
          <a:p>
            <a:pPr indent="-177800" lvl="0" marL="177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2A81"/>
              </a:buClr>
              <a:buSzPts val="1200"/>
              <a:buChar char="•"/>
            </a:pPr>
            <a:r>
              <a:rPr lang="en"/>
              <a:t>Unlimited On-Screen Data</a:t>
            </a:r>
            <a:br>
              <a:rPr lang="en"/>
            </a:br>
            <a:endParaRPr/>
          </a:p>
          <a:p>
            <a:pPr indent="-177800" lvl="0" marL="177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2A81"/>
              </a:buClr>
              <a:buSzPts val="1200"/>
              <a:buChar char="•"/>
            </a:pPr>
            <a:r>
              <a:rPr lang="en"/>
              <a:t>11GB Hotspot Internet Access</a:t>
            </a:r>
            <a:br>
              <a:rPr lang="en"/>
            </a:br>
            <a:endParaRPr/>
          </a:p>
          <a:p>
            <a:pPr indent="-177800" lvl="0" marL="177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2A81"/>
              </a:buClr>
              <a:buSzPts val="1200"/>
              <a:buChar char="•"/>
            </a:pPr>
            <a:r>
              <a:rPr lang="en"/>
              <a:t>Powered by T-Mobile, America’s Largest &amp; Fastest 5G Network</a:t>
            </a:r>
            <a:endParaRPr/>
          </a:p>
        </p:txBody>
      </p:sp>
      <p:pic>
        <p:nvPicPr>
          <p:cNvPr descr="Graphical user interface, application&#10;&#10;Description automatically generated" id="477" name="Google Shape;477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18292" y="1733052"/>
            <a:ext cx="3623045" cy="1962705"/>
          </a:xfrm>
          <a:prstGeom prst="rect">
            <a:avLst/>
          </a:prstGeom>
          <a:noFill/>
          <a:ln>
            <a:noFill/>
          </a:ln>
          <a:effectLst>
            <a:outerShdw blurRad="146050" rotWithShape="0" algn="tl" dir="2700000" dist="69850">
              <a:srgbClr val="333333">
                <a:alpha val="64709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47"/>
          <p:cNvSpPr/>
          <p:nvPr/>
        </p:nvSpPr>
        <p:spPr>
          <a:xfrm>
            <a:off x="430440" y="2009229"/>
            <a:ext cx="5050500" cy="434100"/>
          </a:xfrm>
          <a:prstGeom prst="roundRect">
            <a:avLst>
              <a:gd fmla="val 16667" name="adj"/>
            </a:avLst>
          </a:prstGeom>
          <a:solidFill>
            <a:srgbClr val="EDEDED">
              <a:alpha val="52160"/>
            </a:srgbClr>
          </a:solidFill>
          <a:ln cap="flat" cmpd="sng" w="4775">
            <a:solidFill>
              <a:srgbClr val="FFCF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3" name="Google Shape;483;p4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7955" r="7947" t="0"/>
          <a:stretch/>
        </p:blipFill>
        <p:spPr>
          <a:xfrm>
            <a:off x="5890747" y="-6350"/>
            <a:ext cx="3248025" cy="5149850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47"/>
          <p:cNvSpPr txBox="1"/>
          <p:nvPr>
            <p:ph idx="1" type="body"/>
          </p:nvPr>
        </p:nvSpPr>
        <p:spPr>
          <a:xfrm>
            <a:off x="522515" y="361950"/>
            <a:ext cx="8164500" cy="7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"/>
              <a:t>Getting Started…</a:t>
            </a:r>
            <a:endParaRPr/>
          </a:p>
        </p:txBody>
      </p:sp>
      <p:sp>
        <p:nvSpPr>
          <p:cNvPr id="485" name="Google Shape;485;p47"/>
          <p:cNvSpPr txBox="1"/>
          <p:nvPr>
            <p:ph idx="3" type="body"/>
          </p:nvPr>
        </p:nvSpPr>
        <p:spPr>
          <a:xfrm>
            <a:off x="430440" y="1508919"/>
            <a:ext cx="4457700" cy="4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Quicksand"/>
              <a:buNone/>
            </a:pPr>
            <a:r>
              <a:rPr lang="en" sz="1400">
                <a:solidFill>
                  <a:srgbClr val="E6077D"/>
                </a:solidFill>
              </a:rPr>
              <a:t>Identify:</a:t>
            </a:r>
            <a:endParaRPr sz="1400">
              <a:solidFill>
                <a:srgbClr val="E6077D"/>
              </a:solidFill>
            </a:endParaRPr>
          </a:p>
        </p:txBody>
      </p:sp>
      <p:pic>
        <p:nvPicPr>
          <p:cNvPr id="486" name="Google Shape;486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8734" y="2116719"/>
            <a:ext cx="219097" cy="219097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47"/>
          <p:cNvSpPr txBox="1"/>
          <p:nvPr/>
        </p:nvSpPr>
        <p:spPr>
          <a:xfrm>
            <a:off x="968793" y="2097001"/>
            <a:ext cx="44208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Your goals</a:t>
            </a:r>
            <a:endParaRPr b="1" i="0" sz="1200" u="none" cap="none" strike="noStrike">
              <a:solidFill>
                <a:srgbClr val="000000"/>
              </a:solidFill>
              <a:latin typeface="Quicksand SemiBold"/>
              <a:ea typeface="Quicksand SemiBold"/>
              <a:cs typeface="Quicksand SemiBold"/>
              <a:sym typeface="Quicksand SemiBold"/>
            </a:endParaRPr>
          </a:p>
        </p:txBody>
      </p:sp>
      <p:sp>
        <p:nvSpPr>
          <p:cNvPr id="488" name="Google Shape;488;p47"/>
          <p:cNvSpPr/>
          <p:nvPr/>
        </p:nvSpPr>
        <p:spPr>
          <a:xfrm>
            <a:off x="430440" y="2550795"/>
            <a:ext cx="5050500" cy="434100"/>
          </a:xfrm>
          <a:prstGeom prst="roundRect">
            <a:avLst>
              <a:gd fmla="val 16667" name="adj"/>
            </a:avLst>
          </a:prstGeom>
          <a:solidFill>
            <a:srgbClr val="EDEDED">
              <a:alpha val="52160"/>
            </a:srgbClr>
          </a:solidFill>
          <a:ln cap="flat" cmpd="sng" w="4775">
            <a:solidFill>
              <a:srgbClr val="FFCF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9" name="Google Shape;489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8734" y="2658285"/>
            <a:ext cx="219097" cy="219097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47"/>
          <p:cNvSpPr txBox="1"/>
          <p:nvPr/>
        </p:nvSpPr>
        <p:spPr>
          <a:xfrm>
            <a:off x="968793" y="2638567"/>
            <a:ext cx="44208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Your gaps</a:t>
            </a:r>
            <a:endParaRPr b="1" i="0" sz="1200" u="none" cap="none" strike="noStrike">
              <a:solidFill>
                <a:srgbClr val="000000"/>
              </a:solidFill>
              <a:latin typeface="Quicksand SemiBold"/>
              <a:ea typeface="Quicksand SemiBold"/>
              <a:cs typeface="Quicksand SemiBold"/>
              <a:sym typeface="Quicksand SemiBold"/>
            </a:endParaRPr>
          </a:p>
        </p:txBody>
      </p:sp>
      <p:sp>
        <p:nvSpPr>
          <p:cNvPr id="491" name="Google Shape;491;p47"/>
          <p:cNvSpPr/>
          <p:nvPr/>
        </p:nvSpPr>
        <p:spPr>
          <a:xfrm>
            <a:off x="430440" y="3072643"/>
            <a:ext cx="5050500" cy="434100"/>
          </a:xfrm>
          <a:prstGeom prst="roundRect">
            <a:avLst>
              <a:gd fmla="val 16667" name="adj"/>
            </a:avLst>
          </a:prstGeom>
          <a:solidFill>
            <a:srgbClr val="EDEDED">
              <a:alpha val="52160"/>
            </a:srgbClr>
          </a:solidFill>
          <a:ln cap="flat" cmpd="sng" w="4775">
            <a:solidFill>
              <a:srgbClr val="FFCF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2" name="Google Shape;492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8734" y="3180132"/>
            <a:ext cx="219097" cy="219097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47"/>
          <p:cNvSpPr txBox="1"/>
          <p:nvPr/>
        </p:nvSpPr>
        <p:spPr>
          <a:xfrm>
            <a:off x="968793" y="3160414"/>
            <a:ext cx="44208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Your challenges</a:t>
            </a:r>
            <a:endParaRPr b="1" i="0" sz="1200" u="none" cap="none" strike="noStrike">
              <a:solidFill>
                <a:srgbClr val="000000"/>
              </a:solidFill>
              <a:latin typeface="Quicksand SemiBold"/>
              <a:ea typeface="Quicksand SemiBold"/>
              <a:cs typeface="Quicksand SemiBold"/>
              <a:sym typeface="Quicksand SemiBold"/>
            </a:endParaRPr>
          </a:p>
        </p:txBody>
      </p:sp>
      <p:sp>
        <p:nvSpPr>
          <p:cNvPr id="494" name="Google Shape;494;p47"/>
          <p:cNvSpPr/>
          <p:nvPr/>
        </p:nvSpPr>
        <p:spPr>
          <a:xfrm>
            <a:off x="430440" y="3614209"/>
            <a:ext cx="5050500" cy="434100"/>
          </a:xfrm>
          <a:prstGeom prst="roundRect">
            <a:avLst>
              <a:gd fmla="val 16667" name="adj"/>
            </a:avLst>
          </a:prstGeom>
          <a:solidFill>
            <a:srgbClr val="EDEDED">
              <a:alpha val="52160"/>
            </a:srgbClr>
          </a:solidFill>
          <a:ln cap="flat" cmpd="sng" w="4775">
            <a:solidFill>
              <a:srgbClr val="FFCF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5" name="Google Shape;495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8734" y="3721699"/>
            <a:ext cx="219097" cy="219097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47"/>
          <p:cNvSpPr txBox="1"/>
          <p:nvPr/>
        </p:nvSpPr>
        <p:spPr>
          <a:xfrm>
            <a:off x="968793" y="3701981"/>
            <a:ext cx="44208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Your desired outcomes</a:t>
            </a:r>
            <a:endParaRPr b="1" i="0" sz="1200" u="none" cap="none" strike="noStrike">
              <a:solidFill>
                <a:srgbClr val="000000"/>
              </a:solidFill>
              <a:latin typeface="Quicksand SemiBold"/>
              <a:ea typeface="Quicksand SemiBold"/>
              <a:cs typeface="Quicksand SemiBold"/>
              <a:sym typeface="Quicksand SemiBol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carrying two children&#10;&#10;AI-generated content may be incorrect." id="501" name="Google Shape;501;p4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5341" r="14435" t="0"/>
          <a:stretch/>
        </p:blipFill>
        <p:spPr>
          <a:xfrm>
            <a:off x="5890747" y="-6350"/>
            <a:ext cx="3248028" cy="5149851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48"/>
          <p:cNvSpPr txBox="1"/>
          <p:nvPr>
            <p:ph idx="1" type="body"/>
          </p:nvPr>
        </p:nvSpPr>
        <p:spPr>
          <a:xfrm>
            <a:off x="522515" y="421481"/>
            <a:ext cx="8164500" cy="7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"/>
              <a:t>Impact of the CPR</a:t>
            </a:r>
            <a:r>
              <a:rPr baseline="30000" lang="en"/>
              <a:t>3</a:t>
            </a:r>
            <a:endParaRPr/>
          </a:p>
        </p:txBody>
      </p:sp>
      <p:sp>
        <p:nvSpPr>
          <p:cNvPr id="503" name="Google Shape;503;p48"/>
          <p:cNvSpPr txBox="1"/>
          <p:nvPr>
            <p:ph idx="3" type="body"/>
          </p:nvPr>
        </p:nvSpPr>
        <p:spPr>
          <a:xfrm>
            <a:off x="522515" y="1668614"/>
            <a:ext cx="4457700" cy="26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/>
          <a:p>
            <a:pPr indent="-177800" lvl="0" marL="177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2A81"/>
              </a:buClr>
              <a:buSzPts val="1200"/>
              <a:buChar char="•"/>
            </a:pPr>
            <a:r>
              <a:rPr lang="en"/>
              <a:t>Ensure continuous communication with parole officer, courts &amp; other legal services</a:t>
            </a:r>
            <a:br>
              <a:rPr lang="en"/>
            </a:br>
            <a:endParaRPr/>
          </a:p>
          <a:p>
            <a:pPr indent="-177800" lvl="0" marL="177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2A81"/>
              </a:buClr>
              <a:buSzPts val="1200"/>
              <a:buChar char="•"/>
            </a:pPr>
            <a:r>
              <a:rPr lang="en"/>
              <a:t>Improve family re-engagement through communication &amp; access to family services</a:t>
            </a:r>
            <a:br>
              <a:rPr lang="en"/>
            </a:br>
            <a:endParaRPr/>
          </a:p>
          <a:p>
            <a:pPr indent="-177800" lvl="0" marL="177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2A81"/>
              </a:buClr>
              <a:buSzPts val="1200"/>
              <a:buChar char="•"/>
            </a:pPr>
            <a:r>
              <a:rPr lang="en"/>
              <a:t>Empower parolee to ask for help &amp; access resources </a:t>
            </a:r>
            <a:br>
              <a:rPr lang="en"/>
            </a:br>
            <a:endParaRPr/>
          </a:p>
          <a:p>
            <a:pPr indent="-177800" lvl="0" marL="177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2A81"/>
              </a:buClr>
              <a:buSzPts val="1200"/>
              <a:buChar char="•"/>
            </a:pPr>
            <a:r>
              <a:rPr lang="en"/>
              <a:t>Increase reading levels, job skills &amp; overall education, critical for reducing reincarceration</a:t>
            </a:r>
            <a:br>
              <a:rPr lang="en"/>
            </a:br>
            <a:endParaRPr/>
          </a:p>
          <a:p>
            <a:pPr indent="-177800" lvl="0" marL="177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2A81"/>
              </a:buClr>
              <a:buSzPts val="1200"/>
              <a:buChar char="•"/>
            </a:pPr>
            <a:r>
              <a:rPr lang="en"/>
              <a:t>Successfully transition parolees into functioning members of their community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4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5396" l="0" r="0" t="5396"/>
          <a:stretch/>
        </p:blipFill>
        <p:spPr>
          <a:xfrm>
            <a:off x="0" y="1085850"/>
            <a:ext cx="9144003" cy="3405003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49"/>
          <p:cNvSpPr/>
          <p:nvPr/>
        </p:nvSpPr>
        <p:spPr>
          <a:xfrm>
            <a:off x="5851499" y="1663196"/>
            <a:ext cx="2528100" cy="882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4775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49"/>
          <p:cNvSpPr txBox="1"/>
          <p:nvPr>
            <p:ph idx="3" type="body"/>
          </p:nvPr>
        </p:nvSpPr>
        <p:spPr>
          <a:xfrm>
            <a:off x="1009650" y="185271"/>
            <a:ext cx="7124700" cy="7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 fontScale="77500" lnSpcReduction="20000"/>
          </a:bodyPr>
          <a:lstStyle/>
          <a:p>
            <a:pPr indent="-114300" lvl="0" marL="2286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Quicksand"/>
              <a:buNone/>
            </a:pPr>
            <a:r>
              <a:rPr lang="en"/>
              <a:t>Let the CPR</a:t>
            </a:r>
            <a:r>
              <a:rPr baseline="30000" lang="en"/>
              <a:t>3</a:t>
            </a:r>
            <a:r>
              <a:rPr lang="en"/>
              <a:t> help your parolees become </a:t>
            </a:r>
            <a:br>
              <a:rPr lang="en"/>
            </a:br>
            <a:r>
              <a:rPr lang="en"/>
              <a:t>successful members of your local community.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Quicksand"/>
              <a:buNone/>
            </a:pPr>
            <a:r>
              <a:t/>
            </a:r>
            <a:endParaRPr/>
          </a:p>
        </p:txBody>
      </p:sp>
      <p:sp>
        <p:nvSpPr>
          <p:cNvPr id="511" name="Google Shape;511;p49"/>
          <p:cNvSpPr txBox="1"/>
          <p:nvPr/>
        </p:nvSpPr>
        <p:spPr>
          <a:xfrm>
            <a:off x="6362700" y="1988795"/>
            <a:ext cx="16488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18518E"/>
                </a:solidFill>
                <a:latin typeface="Quicksand"/>
                <a:ea typeface="Quicksand"/>
                <a:cs typeface="Quicksand"/>
                <a:sym typeface="Quicksand"/>
              </a:rPr>
              <a:t>www.pwbts.net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49"/>
          <p:cNvSpPr/>
          <p:nvPr/>
        </p:nvSpPr>
        <p:spPr>
          <a:xfrm>
            <a:off x="5546700" y="1794900"/>
            <a:ext cx="609600" cy="600300"/>
          </a:xfrm>
          <a:prstGeom prst="ellipse">
            <a:avLst/>
          </a:prstGeom>
          <a:solidFill>
            <a:srgbClr val="ED2A81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49"/>
          <p:cNvSpPr/>
          <p:nvPr/>
        </p:nvSpPr>
        <p:spPr>
          <a:xfrm>
            <a:off x="5831264" y="2845066"/>
            <a:ext cx="2528100" cy="882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4775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49"/>
          <p:cNvSpPr/>
          <p:nvPr/>
        </p:nvSpPr>
        <p:spPr>
          <a:xfrm>
            <a:off x="5546700" y="2979195"/>
            <a:ext cx="609600" cy="600300"/>
          </a:xfrm>
          <a:prstGeom prst="ellipse">
            <a:avLst/>
          </a:prstGeom>
          <a:solidFill>
            <a:srgbClr val="ED2A81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49"/>
          <p:cNvSpPr txBox="1"/>
          <p:nvPr/>
        </p:nvSpPr>
        <p:spPr>
          <a:xfrm>
            <a:off x="6362700" y="3171791"/>
            <a:ext cx="16488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18518E"/>
                </a:solidFill>
                <a:latin typeface="Quicksand"/>
                <a:ea typeface="Quicksand"/>
                <a:cs typeface="Quicksand"/>
                <a:sym typeface="Quicksand"/>
              </a:rPr>
              <a:t>281-667-0404 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ink with solid fill" id="516" name="Google Shape;516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11923" y="1859184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ceiver with solid fill" id="517" name="Google Shape;517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72462" y="3089974"/>
            <a:ext cx="358076" cy="3580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meter, parking, screenshot&#10;&#10;Description automatically generated" id="518" name="Google Shape;518;p4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5355" y="1486099"/>
            <a:ext cx="4573564" cy="2477627"/>
          </a:xfrm>
          <a:prstGeom prst="rect">
            <a:avLst/>
          </a:prstGeom>
          <a:noFill/>
          <a:ln>
            <a:noFill/>
          </a:ln>
          <a:effectLst>
            <a:outerShdw blurRad="146050" rotWithShape="0" algn="tl" dir="2700000" dist="69850">
              <a:srgbClr val="333333">
                <a:alpha val="64709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3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48161" r="14657" t="11684"/>
          <a:stretch/>
        </p:blipFill>
        <p:spPr>
          <a:xfrm>
            <a:off x="0" y="-6350"/>
            <a:ext cx="3248023" cy="5149851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7"/>
          <p:cNvSpPr txBox="1"/>
          <p:nvPr>
            <p:ph idx="1" type="body"/>
          </p:nvPr>
        </p:nvSpPr>
        <p:spPr>
          <a:xfrm>
            <a:off x="3657600" y="285750"/>
            <a:ext cx="4572000" cy="7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 fontScale="775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Quicksand"/>
              <a:buNone/>
            </a:pPr>
            <a:r>
              <a:rPr b="1" lang="en" sz="24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Think About the Challenges You Face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Quicksand"/>
              <a:buNone/>
            </a:pPr>
            <a:r>
              <a:t/>
            </a:r>
            <a:endParaRPr/>
          </a:p>
        </p:txBody>
      </p:sp>
      <p:sp>
        <p:nvSpPr>
          <p:cNvPr id="311" name="Google Shape;311;p37"/>
          <p:cNvSpPr txBox="1"/>
          <p:nvPr>
            <p:ph idx="3" type="body"/>
          </p:nvPr>
        </p:nvSpPr>
        <p:spPr>
          <a:xfrm>
            <a:off x="3698875" y="1581150"/>
            <a:ext cx="4572000" cy="16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-177800" lvl="0" marL="177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2A81"/>
              </a:buClr>
              <a:buSzPts val="1200"/>
              <a:buFont typeface="Quicksand SemiBold"/>
              <a:buChar char="•"/>
            </a:pPr>
            <a:r>
              <a:rPr b="0" lang="en" sz="1400">
                <a:solidFill>
                  <a:srgbClr val="000000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Parolees are challenged with adjusting to life on the outside.</a:t>
            </a:r>
            <a:br>
              <a:rPr b="0" lang="en" sz="1400">
                <a:solidFill>
                  <a:srgbClr val="000000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</a:br>
            <a:endParaRPr b="0" sz="1400">
              <a:solidFill>
                <a:srgbClr val="000000"/>
              </a:solidFill>
              <a:latin typeface="Quicksand SemiBold"/>
              <a:ea typeface="Quicksand SemiBold"/>
              <a:cs typeface="Quicksand SemiBold"/>
              <a:sym typeface="Quicksand SemiBold"/>
            </a:endParaRPr>
          </a:p>
          <a:p>
            <a:pPr indent="-177800" lvl="0" marL="177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2A81"/>
              </a:buClr>
              <a:buSzPts val="1200"/>
              <a:buFont typeface="Quicksand SemiBold"/>
              <a:buChar char="•"/>
            </a:pPr>
            <a:r>
              <a:rPr b="0" lang="en" sz="1400">
                <a:solidFill>
                  <a:srgbClr val="000000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We can do better - we must do better.</a:t>
            </a:r>
            <a:br>
              <a:rPr b="0" lang="en" sz="1400">
                <a:solidFill>
                  <a:srgbClr val="000000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</a:br>
            <a:endParaRPr b="0" sz="1400">
              <a:solidFill>
                <a:srgbClr val="000000"/>
              </a:solidFill>
              <a:latin typeface="Quicksand SemiBold"/>
              <a:ea typeface="Quicksand SemiBold"/>
              <a:cs typeface="Quicksand SemiBold"/>
              <a:sym typeface="Quicksand SemiBold"/>
            </a:endParaRPr>
          </a:p>
          <a:p>
            <a:pPr indent="-177800" lvl="0" marL="177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2A81"/>
              </a:buClr>
              <a:buSzPts val="1200"/>
              <a:buFont typeface="Quicksand SemiBold"/>
              <a:buChar char="•"/>
            </a:pPr>
            <a:r>
              <a:rPr b="0" lang="en" sz="1400">
                <a:solidFill>
                  <a:srgbClr val="000000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We can help.</a:t>
            </a:r>
            <a:endParaRPr sz="1400"/>
          </a:p>
        </p:txBody>
      </p:sp>
      <p:grpSp>
        <p:nvGrpSpPr>
          <p:cNvPr id="312" name="Google Shape;312;p37"/>
          <p:cNvGrpSpPr/>
          <p:nvPr/>
        </p:nvGrpSpPr>
        <p:grpSpPr>
          <a:xfrm>
            <a:off x="0" y="4064890"/>
            <a:ext cx="9144324" cy="397535"/>
            <a:chOff x="0" y="0"/>
            <a:chExt cx="5185327" cy="225424"/>
          </a:xfrm>
        </p:grpSpPr>
        <p:sp>
          <p:nvSpPr>
            <p:cNvPr id="313" name="Google Shape;313;p37"/>
            <p:cNvSpPr/>
            <p:nvPr/>
          </p:nvSpPr>
          <p:spPr>
            <a:xfrm>
              <a:off x="0" y="0"/>
              <a:ext cx="5185327" cy="225424"/>
            </a:xfrm>
            <a:custGeom>
              <a:rect b="b" l="l" r="r" t="t"/>
              <a:pathLst>
                <a:path extrusionOk="0" h="225424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225424"/>
                  </a:lnTo>
                  <a:lnTo>
                    <a:pt x="0" y="225424"/>
                  </a:lnTo>
                  <a:close/>
                </a:path>
              </a:pathLst>
            </a:custGeom>
            <a:solidFill>
              <a:srgbClr val="ED2A81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rgbClr val="ED2A8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37"/>
            <p:cNvSpPr txBox="1"/>
            <p:nvPr/>
          </p:nvSpPr>
          <p:spPr>
            <a:xfrm>
              <a:off x="0" y="38100"/>
              <a:ext cx="5185200" cy="187200"/>
            </a:xfrm>
            <a:prstGeom prst="rect">
              <a:avLst/>
            </a:prstGeom>
            <a:solidFill>
              <a:srgbClr val="ED2A81"/>
            </a:solidFill>
            <a:ln>
              <a:noFill/>
            </a:ln>
          </p:spPr>
          <p:txBody>
            <a:bodyPr anchorCtr="0" anchor="ctr" bIns="40650" lIns="40650" spcFirstLastPara="1" rIns="40650" wrap="square" tIns="40650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rgbClr val="ED2A8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5" name="Google Shape;315;p37"/>
          <p:cNvGrpSpPr/>
          <p:nvPr/>
        </p:nvGrpSpPr>
        <p:grpSpPr>
          <a:xfrm>
            <a:off x="786654" y="4010586"/>
            <a:ext cx="564815" cy="487436"/>
            <a:chOff x="0" y="0"/>
            <a:chExt cx="812800" cy="812800"/>
          </a:xfrm>
        </p:grpSpPr>
        <p:sp>
          <p:nvSpPr>
            <p:cNvPr id="316" name="Google Shape;316;p3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2A81"/>
            </a:solidFill>
            <a:ln>
              <a:noFill/>
            </a:ln>
          </p:spPr>
          <p:txBody>
            <a:bodyPr anchorCtr="0" anchor="t" bIns="17325" lIns="34675" spcFirstLastPara="1" rIns="34675" wrap="square" tIns="173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t/>
              </a:r>
              <a:endParaRPr b="0" i="0" sz="700" u="none" cap="none" strike="noStrike">
                <a:solidFill>
                  <a:srgbClr val="ED2A8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37"/>
            <p:cNvSpPr txBox="1"/>
            <p:nvPr/>
          </p:nvSpPr>
          <p:spPr>
            <a:xfrm>
              <a:off x="76200" y="114300"/>
              <a:ext cx="660300" cy="622200"/>
            </a:xfrm>
            <a:prstGeom prst="rect">
              <a:avLst/>
            </a:prstGeom>
            <a:solidFill>
              <a:srgbClr val="ED2A81"/>
            </a:solidFill>
            <a:ln>
              <a:noFill/>
            </a:ln>
          </p:spPr>
          <p:txBody>
            <a:bodyPr anchorCtr="0" anchor="ctr" bIns="19275" lIns="19275" spcFirstLastPara="1" rIns="19275" wrap="square" tIns="19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t/>
              </a:r>
              <a:endParaRPr b="0" i="0" sz="700" u="none" cap="none" strike="noStrike">
                <a:solidFill>
                  <a:srgbClr val="ED2A8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8" name="Google Shape;318;p37"/>
          <p:cNvSpPr txBox="1"/>
          <p:nvPr/>
        </p:nvSpPr>
        <p:spPr>
          <a:xfrm>
            <a:off x="1561083" y="4128572"/>
            <a:ext cx="68604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39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FACT – 76.6% of prisoners in the U.S. are rearrested within five years.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37"/>
          <p:cNvSpPr/>
          <p:nvPr/>
        </p:nvSpPr>
        <p:spPr>
          <a:xfrm>
            <a:off x="860517" y="4064888"/>
            <a:ext cx="409304" cy="398645"/>
          </a:xfrm>
          <a:custGeom>
            <a:rect b="b" l="l" r="r" t="t"/>
            <a:pathLst>
              <a:path extrusionOk="0" h="852717" w="852717">
                <a:moveTo>
                  <a:pt x="0" y="0"/>
                </a:moveTo>
                <a:lnTo>
                  <a:pt x="852718" y="0"/>
                </a:lnTo>
                <a:lnTo>
                  <a:pt x="852718" y="852718"/>
                </a:lnTo>
                <a:lnTo>
                  <a:pt x="0" y="8527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37"/>
          <p:cNvSpPr txBox="1"/>
          <p:nvPr/>
        </p:nvSpPr>
        <p:spPr>
          <a:xfrm>
            <a:off x="3698875" y="3558209"/>
            <a:ext cx="52209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2A81"/>
              </a:buClr>
              <a:buSzPts val="1200"/>
              <a:buFont typeface="Arial"/>
              <a:buNone/>
            </a:pPr>
            <a:r>
              <a:rPr b="0" i="1" lang="en" sz="800" u="none" cap="none" strike="noStrike">
                <a:solidFill>
                  <a:srgbClr val="000000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Source: Harvard Political Review</a:t>
            </a:r>
            <a:endParaRPr sz="7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8"/>
          <p:cNvSpPr/>
          <p:nvPr/>
        </p:nvSpPr>
        <p:spPr>
          <a:xfrm>
            <a:off x="588894" y="1469597"/>
            <a:ext cx="2551800" cy="415800"/>
          </a:xfrm>
          <a:prstGeom prst="roundRect">
            <a:avLst>
              <a:gd fmla="val 6968" name="adj"/>
            </a:avLst>
          </a:prstGeom>
          <a:solidFill>
            <a:srgbClr val="EDEDED">
              <a:alpha val="52160"/>
            </a:srgbClr>
          </a:solidFill>
          <a:ln cap="flat" cmpd="sng" w="4775">
            <a:solidFill>
              <a:srgbClr val="FFCF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38"/>
          <p:cNvSpPr txBox="1"/>
          <p:nvPr/>
        </p:nvSpPr>
        <p:spPr>
          <a:xfrm>
            <a:off x="1126917" y="1604164"/>
            <a:ext cx="17247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Constructive engagement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38"/>
          <p:cNvSpPr txBox="1"/>
          <p:nvPr>
            <p:ph idx="1" type="body"/>
          </p:nvPr>
        </p:nvSpPr>
        <p:spPr>
          <a:xfrm>
            <a:off x="522515" y="361950"/>
            <a:ext cx="8164500" cy="7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</a:pPr>
            <a:r>
              <a:rPr lang="en" sz="2200">
                <a:solidFill>
                  <a:srgbClr val="FFFFFF"/>
                </a:solidFill>
              </a:rPr>
              <a:t>Parolee Challenges</a:t>
            </a:r>
            <a:endParaRPr/>
          </a:p>
        </p:txBody>
      </p:sp>
      <p:pic>
        <p:nvPicPr>
          <p:cNvPr id="328" name="Google Shape;328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3615" y="1574202"/>
            <a:ext cx="219097" cy="219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wooden sign post with several signs&#10;&#10;AI-generated content may be incorrect." id="329" name="Google Shape;329;p38"/>
          <p:cNvPicPr preferRelativeResize="0"/>
          <p:nvPr/>
        </p:nvPicPr>
        <p:blipFill rotWithShape="1">
          <a:blip r:embed="rId4">
            <a:alphaModFix/>
          </a:blip>
          <a:srcRect b="10289" l="0" r="0" t="0"/>
          <a:stretch/>
        </p:blipFill>
        <p:spPr>
          <a:xfrm>
            <a:off x="3419974" y="3004323"/>
            <a:ext cx="2503420" cy="1491037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8"/>
          <p:cNvSpPr/>
          <p:nvPr/>
        </p:nvSpPr>
        <p:spPr>
          <a:xfrm>
            <a:off x="3294970" y="1469597"/>
            <a:ext cx="2551800" cy="415800"/>
          </a:xfrm>
          <a:prstGeom prst="roundRect">
            <a:avLst>
              <a:gd fmla="val 6968" name="adj"/>
            </a:avLst>
          </a:prstGeom>
          <a:solidFill>
            <a:srgbClr val="EDEDED">
              <a:alpha val="52160"/>
            </a:srgbClr>
          </a:solidFill>
          <a:ln cap="flat" cmpd="sng" w="4775">
            <a:solidFill>
              <a:srgbClr val="FFCF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38"/>
          <p:cNvSpPr/>
          <p:nvPr/>
        </p:nvSpPr>
        <p:spPr>
          <a:xfrm>
            <a:off x="6017559" y="1469597"/>
            <a:ext cx="2551800" cy="415800"/>
          </a:xfrm>
          <a:prstGeom prst="roundRect">
            <a:avLst>
              <a:gd fmla="val 6968" name="adj"/>
            </a:avLst>
          </a:prstGeom>
          <a:solidFill>
            <a:srgbClr val="EDEDED">
              <a:alpha val="52160"/>
            </a:srgbClr>
          </a:solidFill>
          <a:ln cap="flat" cmpd="sng" w="4775">
            <a:solidFill>
              <a:srgbClr val="FFCF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38"/>
          <p:cNvSpPr/>
          <p:nvPr/>
        </p:nvSpPr>
        <p:spPr>
          <a:xfrm>
            <a:off x="588894" y="2024730"/>
            <a:ext cx="2551800" cy="415800"/>
          </a:xfrm>
          <a:prstGeom prst="roundRect">
            <a:avLst>
              <a:gd fmla="val 6968" name="adj"/>
            </a:avLst>
          </a:prstGeom>
          <a:solidFill>
            <a:srgbClr val="EDEDED">
              <a:alpha val="52160"/>
            </a:srgbClr>
          </a:solidFill>
          <a:ln cap="flat" cmpd="sng" w="4775">
            <a:solidFill>
              <a:srgbClr val="FFCF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38"/>
          <p:cNvSpPr/>
          <p:nvPr/>
        </p:nvSpPr>
        <p:spPr>
          <a:xfrm>
            <a:off x="3294970" y="2024730"/>
            <a:ext cx="2551800" cy="415800"/>
          </a:xfrm>
          <a:prstGeom prst="roundRect">
            <a:avLst>
              <a:gd fmla="val 6968" name="adj"/>
            </a:avLst>
          </a:prstGeom>
          <a:solidFill>
            <a:srgbClr val="EDEDED">
              <a:alpha val="52160"/>
            </a:srgbClr>
          </a:solidFill>
          <a:ln cap="flat" cmpd="sng" w="4775">
            <a:solidFill>
              <a:srgbClr val="FFCF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38"/>
          <p:cNvSpPr/>
          <p:nvPr/>
        </p:nvSpPr>
        <p:spPr>
          <a:xfrm>
            <a:off x="6017559" y="2024730"/>
            <a:ext cx="2551800" cy="415800"/>
          </a:xfrm>
          <a:prstGeom prst="roundRect">
            <a:avLst>
              <a:gd fmla="val 6968" name="adj"/>
            </a:avLst>
          </a:prstGeom>
          <a:solidFill>
            <a:srgbClr val="EDEDED">
              <a:alpha val="52160"/>
            </a:srgbClr>
          </a:solidFill>
          <a:ln cap="flat" cmpd="sng" w="4775">
            <a:solidFill>
              <a:srgbClr val="FFCF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38"/>
          <p:cNvSpPr/>
          <p:nvPr/>
        </p:nvSpPr>
        <p:spPr>
          <a:xfrm>
            <a:off x="588894" y="2579863"/>
            <a:ext cx="2551800" cy="415800"/>
          </a:xfrm>
          <a:prstGeom prst="roundRect">
            <a:avLst>
              <a:gd fmla="val 6968" name="adj"/>
            </a:avLst>
          </a:prstGeom>
          <a:solidFill>
            <a:srgbClr val="EDEDED">
              <a:alpha val="52160"/>
            </a:srgbClr>
          </a:solidFill>
          <a:ln cap="flat" cmpd="sng" w="4775">
            <a:solidFill>
              <a:srgbClr val="FFCF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38"/>
          <p:cNvSpPr/>
          <p:nvPr/>
        </p:nvSpPr>
        <p:spPr>
          <a:xfrm>
            <a:off x="6017559" y="2579863"/>
            <a:ext cx="2551800" cy="415800"/>
          </a:xfrm>
          <a:prstGeom prst="roundRect">
            <a:avLst>
              <a:gd fmla="val 6968" name="adj"/>
            </a:avLst>
          </a:prstGeom>
          <a:solidFill>
            <a:srgbClr val="EDEDED">
              <a:alpha val="52160"/>
            </a:srgbClr>
          </a:solidFill>
          <a:ln cap="flat" cmpd="sng" w="4775">
            <a:solidFill>
              <a:srgbClr val="FFCF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38"/>
          <p:cNvSpPr/>
          <p:nvPr/>
        </p:nvSpPr>
        <p:spPr>
          <a:xfrm>
            <a:off x="588894" y="3134995"/>
            <a:ext cx="2551800" cy="415800"/>
          </a:xfrm>
          <a:prstGeom prst="roundRect">
            <a:avLst>
              <a:gd fmla="val 6968" name="adj"/>
            </a:avLst>
          </a:prstGeom>
          <a:solidFill>
            <a:srgbClr val="EDEDED">
              <a:alpha val="52160"/>
            </a:srgbClr>
          </a:solidFill>
          <a:ln cap="flat" cmpd="sng" w="4775">
            <a:solidFill>
              <a:srgbClr val="FFCF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38"/>
          <p:cNvSpPr/>
          <p:nvPr/>
        </p:nvSpPr>
        <p:spPr>
          <a:xfrm>
            <a:off x="6017559" y="3134995"/>
            <a:ext cx="2551800" cy="415800"/>
          </a:xfrm>
          <a:prstGeom prst="roundRect">
            <a:avLst>
              <a:gd fmla="val 6968" name="adj"/>
            </a:avLst>
          </a:prstGeom>
          <a:solidFill>
            <a:srgbClr val="EDEDED">
              <a:alpha val="52160"/>
            </a:srgbClr>
          </a:solidFill>
          <a:ln cap="flat" cmpd="sng" w="4775">
            <a:solidFill>
              <a:srgbClr val="FFCF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38"/>
          <p:cNvSpPr/>
          <p:nvPr/>
        </p:nvSpPr>
        <p:spPr>
          <a:xfrm>
            <a:off x="588894" y="3690128"/>
            <a:ext cx="2551800" cy="415800"/>
          </a:xfrm>
          <a:prstGeom prst="roundRect">
            <a:avLst>
              <a:gd fmla="val 6968" name="adj"/>
            </a:avLst>
          </a:prstGeom>
          <a:solidFill>
            <a:srgbClr val="EDEDED">
              <a:alpha val="52160"/>
            </a:srgbClr>
          </a:solidFill>
          <a:ln cap="flat" cmpd="sng" w="4775">
            <a:solidFill>
              <a:srgbClr val="FFCF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38"/>
          <p:cNvSpPr/>
          <p:nvPr/>
        </p:nvSpPr>
        <p:spPr>
          <a:xfrm>
            <a:off x="6017559" y="3690128"/>
            <a:ext cx="2551800" cy="415800"/>
          </a:xfrm>
          <a:prstGeom prst="roundRect">
            <a:avLst>
              <a:gd fmla="val 6968" name="adj"/>
            </a:avLst>
          </a:prstGeom>
          <a:solidFill>
            <a:srgbClr val="EDEDED">
              <a:alpha val="52160"/>
            </a:srgbClr>
          </a:solidFill>
          <a:ln cap="flat" cmpd="sng" w="4775">
            <a:solidFill>
              <a:srgbClr val="FFCF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38"/>
          <p:cNvSpPr txBox="1"/>
          <p:nvPr/>
        </p:nvSpPr>
        <p:spPr>
          <a:xfrm>
            <a:off x="1126917" y="2134624"/>
            <a:ext cx="17247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Successful re-entry</a:t>
            </a:r>
            <a:endParaRPr sz="700"/>
          </a:p>
        </p:txBody>
      </p:sp>
      <p:pic>
        <p:nvPicPr>
          <p:cNvPr id="342" name="Google Shape;342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3615" y="2104661"/>
            <a:ext cx="219097" cy="219097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38"/>
          <p:cNvSpPr txBox="1"/>
          <p:nvPr/>
        </p:nvSpPr>
        <p:spPr>
          <a:xfrm>
            <a:off x="1126917" y="2716063"/>
            <a:ext cx="17247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Reduced recidivism</a:t>
            </a:r>
            <a:endParaRPr sz="700"/>
          </a:p>
        </p:txBody>
      </p:sp>
      <p:pic>
        <p:nvPicPr>
          <p:cNvPr id="344" name="Google Shape;344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3615" y="2686100"/>
            <a:ext cx="219097" cy="219097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38"/>
          <p:cNvSpPr txBox="1"/>
          <p:nvPr/>
        </p:nvSpPr>
        <p:spPr>
          <a:xfrm>
            <a:off x="1126917" y="3257745"/>
            <a:ext cx="17247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Food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6" name="Google Shape;346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3615" y="3227782"/>
            <a:ext cx="219097" cy="219097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8"/>
          <p:cNvSpPr txBox="1"/>
          <p:nvPr/>
        </p:nvSpPr>
        <p:spPr>
          <a:xfrm>
            <a:off x="1126917" y="3819306"/>
            <a:ext cx="17247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Education</a:t>
            </a:r>
            <a:endParaRPr sz="700"/>
          </a:p>
        </p:txBody>
      </p:sp>
      <p:pic>
        <p:nvPicPr>
          <p:cNvPr id="348" name="Google Shape;348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3615" y="3789344"/>
            <a:ext cx="219097" cy="219097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38"/>
          <p:cNvSpPr txBox="1"/>
          <p:nvPr/>
        </p:nvSpPr>
        <p:spPr>
          <a:xfrm>
            <a:off x="6579194" y="1604164"/>
            <a:ext cx="17247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Stable housing</a:t>
            </a:r>
            <a:endParaRPr sz="700"/>
          </a:p>
        </p:txBody>
      </p:sp>
      <p:pic>
        <p:nvPicPr>
          <p:cNvPr id="350" name="Google Shape;350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05893" y="1574202"/>
            <a:ext cx="219097" cy="219097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38"/>
          <p:cNvSpPr txBox="1"/>
          <p:nvPr/>
        </p:nvSpPr>
        <p:spPr>
          <a:xfrm>
            <a:off x="6579194" y="2134624"/>
            <a:ext cx="17247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Mental health services</a:t>
            </a:r>
            <a:endParaRPr sz="700"/>
          </a:p>
        </p:txBody>
      </p:sp>
      <p:pic>
        <p:nvPicPr>
          <p:cNvPr id="352" name="Google Shape;352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05893" y="2104661"/>
            <a:ext cx="219097" cy="219097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38"/>
          <p:cNvSpPr txBox="1"/>
          <p:nvPr/>
        </p:nvSpPr>
        <p:spPr>
          <a:xfrm>
            <a:off x="6579194" y="2716063"/>
            <a:ext cx="17247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Substance abuse</a:t>
            </a:r>
            <a:endParaRPr sz="700"/>
          </a:p>
        </p:txBody>
      </p:sp>
      <p:pic>
        <p:nvPicPr>
          <p:cNvPr id="354" name="Google Shape;354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05893" y="2686100"/>
            <a:ext cx="219097" cy="219097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38"/>
          <p:cNvSpPr txBox="1"/>
          <p:nvPr/>
        </p:nvSpPr>
        <p:spPr>
          <a:xfrm>
            <a:off x="6579194" y="3257745"/>
            <a:ext cx="17247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Family dynamics</a:t>
            </a:r>
            <a:endParaRPr sz="700"/>
          </a:p>
        </p:txBody>
      </p:sp>
      <p:pic>
        <p:nvPicPr>
          <p:cNvPr id="356" name="Google Shape;356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05893" y="3227782"/>
            <a:ext cx="219097" cy="219097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38"/>
          <p:cNvSpPr txBox="1"/>
          <p:nvPr/>
        </p:nvSpPr>
        <p:spPr>
          <a:xfrm>
            <a:off x="6579194" y="3819306"/>
            <a:ext cx="17247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Affordable healthcare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8" name="Google Shape;358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05893" y="3789344"/>
            <a:ext cx="219097" cy="219097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38"/>
          <p:cNvSpPr txBox="1"/>
          <p:nvPr/>
        </p:nvSpPr>
        <p:spPr>
          <a:xfrm>
            <a:off x="3825391" y="1604164"/>
            <a:ext cx="17247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Job training</a:t>
            </a:r>
            <a:endParaRPr sz="700"/>
          </a:p>
        </p:txBody>
      </p:sp>
      <p:pic>
        <p:nvPicPr>
          <p:cNvPr id="360" name="Google Shape;360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52089" y="1574202"/>
            <a:ext cx="219097" cy="219097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38"/>
          <p:cNvSpPr txBox="1"/>
          <p:nvPr/>
        </p:nvSpPr>
        <p:spPr>
          <a:xfrm>
            <a:off x="3825391" y="2134624"/>
            <a:ext cx="17247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Finding &amp; keeping a job</a:t>
            </a:r>
            <a:endParaRPr sz="700"/>
          </a:p>
        </p:txBody>
      </p:sp>
      <p:pic>
        <p:nvPicPr>
          <p:cNvPr id="362" name="Google Shape;362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52089" y="2104661"/>
            <a:ext cx="219097" cy="219097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8"/>
          <p:cNvSpPr/>
          <p:nvPr/>
        </p:nvSpPr>
        <p:spPr>
          <a:xfrm>
            <a:off x="3294970" y="2577640"/>
            <a:ext cx="2551800" cy="415800"/>
          </a:xfrm>
          <a:prstGeom prst="roundRect">
            <a:avLst>
              <a:gd fmla="val 6968" name="adj"/>
            </a:avLst>
          </a:prstGeom>
          <a:solidFill>
            <a:srgbClr val="EDEDED">
              <a:alpha val="52160"/>
            </a:srgbClr>
          </a:solidFill>
          <a:ln cap="flat" cmpd="sng" w="4775">
            <a:solidFill>
              <a:srgbClr val="FFCF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38"/>
          <p:cNvSpPr txBox="1"/>
          <p:nvPr/>
        </p:nvSpPr>
        <p:spPr>
          <a:xfrm>
            <a:off x="3825391" y="2687533"/>
            <a:ext cx="17247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Legal assistance</a:t>
            </a:r>
            <a:endParaRPr sz="700"/>
          </a:p>
        </p:txBody>
      </p:sp>
      <p:pic>
        <p:nvPicPr>
          <p:cNvPr id="365" name="Google Shape;365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52089" y="2657571"/>
            <a:ext cx="219097" cy="2190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3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1719" r="36383" t="0"/>
          <a:stretch/>
        </p:blipFill>
        <p:spPr>
          <a:xfrm>
            <a:off x="5890747" y="-6350"/>
            <a:ext cx="3248025" cy="5149847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39"/>
          <p:cNvSpPr txBox="1"/>
          <p:nvPr>
            <p:ph idx="1" type="body"/>
          </p:nvPr>
        </p:nvSpPr>
        <p:spPr>
          <a:xfrm>
            <a:off x="522515" y="287407"/>
            <a:ext cx="8164500" cy="7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"/>
              <a:t>National Statistics: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"/>
              <a:t>What are Yours?</a:t>
            </a:r>
            <a:endParaRPr/>
          </a:p>
        </p:txBody>
      </p:sp>
      <p:sp>
        <p:nvSpPr>
          <p:cNvPr id="372" name="Google Shape;372;p39"/>
          <p:cNvSpPr txBox="1"/>
          <p:nvPr>
            <p:ph idx="3" type="body"/>
          </p:nvPr>
        </p:nvSpPr>
        <p:spPr>
          <a:xfrm>
            <a:off x="522514" y="1586119"/>
            <a:ext cx="4988700" cy="26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 lnSpcReduction="20000"/>
          </a:bodyPr>
          <a:lstStyle/>
          <a:p>
            <a:pPr indent="-177800" lvl="0" marL="177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D2A81"/>
              </a:buClr>
              <a:buSzPts val="1200"/>
              <a:buChar char="•"/>
            </a:pPr>
            <a:r>
              <a:rPr lang="en">
                <a:solidFill>
                  <a:srgbClr val="000000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Nationwide, </a:t>
            </a:r>
            <a:r>
              <a:rPr lang="en">
                <a:solidFill>
                  <a:srgbClr val="ED2A81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4.5 million </a:t>
            </a:r>
            <a:r>
              <a:rPr lang="en">
                <a:solidFill>
                  <a:srgbClr val="000000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people are on probation or parole—twice the incarcerated population, including those in state and federal prisons and local jails.</a:t>
            </a:r>
            <a:br>
              <a:rPr lang="en">
                <a:solidFill>
                  <a:srgbClr val="000000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</a:br>
            <a:endParaRPr>
              <a:solidFill>
                <a:srgbClr val="000000"/>
              </a:solidFill>
              <a:latin typeface="Quicksand SemiBold"/>
              <a:ea typeface="Quicksand SemiBold"/>
              <a:cs typeface="Quicksand SemiBold"/>
              <a:sym typeface="Quicksand SemiBold"/>
            </a:endParaRPr>
          </a:p>
          <a:p>
            <a:pPr indent="-177800" lvl="0" marL="177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D2A81"/>
              </a:buClr>
              <a:buSzPts val="1200"/>
              <a:buChar char="•"/>
            </a:pPr>
            <a:r>
              <a:rPr lang="en">
                <a:solidFill>
                  <a:srgbClr val="000000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Each year, almost </a:t>
            </a:r>
            <a:r>
              <a:rPr lang="en">
                <a:solidFill>
                  <a:srgbClr val="E6077D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350,000</a:t>
            </a:r>
            <a:r>
              <a:rPr lang="en">
                <a:solidFill>
                  <a:srgbClr val="000000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 of those individuals return to jail or prison, often because of rule violations rather than new crimes. </a:t>
            </a:r>
            <a:br>
              <a:rPr lang="en">
                <a:solidFill>
                  <a:srgbClr val="000000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</a:br>
            <a:endParaRPr>
              <a:solidFill>
                <a:srgbClr val="000000"/>
              </a:solidFill>
              <a:latin typeface="Quicksand SemiBold"/>
              <a:ea typeface="Quicksand SemiBold"/>
              <a:cs typeface="Quicksand SemiBold"/>
              <a:sym typeface="Quicksand SemiBold"/>
            </a:endParaRPr>
          </a:p>
          <a:p>
            <a:pPr indent="-177800" lvl="0" marL="177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D2A81"/>
              </a:buClr>
              <a:buSzPts val="1200"/>
              <a:buChar char="•"/>
            </a:pPr>
            <a:r>
              <a:rPr lang="en">
                <a:solidFill>
                  <a:srgbClr val="E6077D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70% </a:t>
            </a:r>
            <a:r>
              <a:rPr lang="en">
                <a:solidFill>
                  <a:srgbClr val="000000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of America’s state prison inmates do not have a high school diploma.</a:t>
            </a:r>
            <a:br>
              <a:rPr lang="en">
                <a:solidFill>
                  <a:srgbClr val="000000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</a:br>
            <a:endParaRPr>
              <a:solidFill>
                <a:srgbClr val="000000"/>
              </a:solidFill>
              <a:latin typeface="Quicksand SemiBold"/>
              <a:ea typeface="Quicksand SemiBold"/>
              <a:cs typeface="Quicksand SemiBold"/>
              <a:sym typeface="Quicksand SemiBold"/>
            </a:endParaRPr>
          </a:p>
          <a:p>
            <a:pPr indent="-177800" lvl="0" marL="177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D2A81"/>
              </a:buClr>
              <a:buSzPts val="1200"/>
              <a:buChar char="•"/>
            </a:pPr>
            <a:r>
              <a:rPr lang="en">
                <a:solidFill>
                  <a:srgbClr val="000000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More than </a:t>
            </a:r>
            <a:r>
              <a:rPr lang="en">
                <a:solidFill>
                  <a:srgbClr val="E6077D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60% </a:t>
            </a:r>
            <a:r>
              <a:rPr lang="en">
                <a:solidFill>
                  <a:srgbClr val="000000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of all prison inmates are functionally illiterate. </a:t>
            </a:r>
            <a:endParaRPr/>
          </a:p>
          <a:p>
            <a:pPr indent="-146050" lvl="1" marL="368300" rtl="0" algn="l">
              <a:lnSpc>
                <a:spcPct val="140000"/>
              </a:lnSpc>
              <a:spcBef>
                <a:spcPts val="200"/>
              </a:spcBef>
              <a:spcAft>
                <a:spcPts val="0"/>
              </a:spcAft>
              <a:buClr>
                <a:srgbClr val="ED2A81"/>
              </a:buClr>
              <a:buSzPts val="900"/>
              <a:buFont typeface="Arial"/>
              <a:buChar char="•"/>
            </a:pPr>
            <a:r>
              <a:rPr lang="en" sz="900">
                <a:solidFill>
                  <a:srgbClr val="E6077D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16% </a:t>
            </a:r>
            <a:r>
              <a:rPr lang="en" sz="900">
                <a:solidFill>
                  <a:srgbClr val="000000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chance of returning to prison if they receive literacy help</a:t>
            </a:r>
            <a:endParaRPr/>
          </a:p>
          <a:p>
            <a:pPr indent="-146050" lvl="1" marL="368300" rtl="0" algn="l">
              <a:lnSpc>
                <a:spcPct val="140000"/>
              </a:lnSpc>
              <a:spcBef>
                <a:spcPts val="200"/>
              </a:spcBef>
              <a:spcAft>
                <a:spcPts val="0"/>
              </a:spcAft>
              <a:buClr>
                <a:srgbClr val="ED2A81"/>
              </a:buClr>
              <a:buSzPts val="900"/>
              <a:buFont typeface="Arial"/>
              <a:buChar char="•"/>
            </a:pPr>
            <a:r>
              <a:rPr lang="en" sz="900">
                <a:solidFill>
                  <a:srgbClr val="E6077D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70% </a:t>
            </a:r>
            <a:r>
              <a:rPr lang="en" sz="900">
                <a:solidFill>
                  <a:srgbClr val="000000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chance of returning to prison if they receive no help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40"/>
          <p:cNvGrpSpPr/>
          <p:nvPr/>
        </p:nvGrpSpPr>
        <p:grpSpPr>
          <a:xfrm>
            <a:off x="0" y="4490853"/>
            <a:ext cx="9144324" cy="90997"/>
            <a:chOff x="0" y="0"/>
            <a:chExt cx="5185327" cy="51600"/>
          </a:xfrm>
        </p:grpSpPr>
        <p:sp>
          <p:nvSpPr>
            <p:cNvPr id="378" name="Google Shape;378;p40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40"/>
            <p:cNvSpPr txBox="1"/>
            <p:nvPr/>
          </p:nvSpPr>
          <p:spPr>
            <a:xfrm>
              <a:off x="0" y="38100"/>
              <a:ext cx="5185200" cy="1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0650" lIns="40650" spcFirstLastPara="1" rIns="40650" wrap="square" tIns="40650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0" name="Google Shape;380;p40"/>
          <p:cNvSpPr/>
          <p:nvPr/>
        </p:nvSpPr>
        <p:spPr>
          <a:xfrm>
            <a:off x="3190461" y="1569616"/>
            <a:ext cx="5340000" cy="2501700"/>
          </a:xfrm>
          <a:prstGeom prst="roundRect">
            <a:avLst>
              <a:gd fmla="val 4351" name="adj"/>
            </a:avLst>
          </a:prstGeom>
          <a:solidFill>
            <a:schemeClr val="lt1">
              <a:alpha val="52160"/>
            </a:schemeClr>
          </a:solidFill>
          <a:ln cap="flat" cmpd="sng" w="4775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40"/>
          <p:cNvSpPr txBox="1"/>
          <p:nvPr/>
        </p:nvSpPr>
        <p:spPr>
          <a:xfrm>
            <a:off x="4648833" y="1871897"/>
            <a:ext cx="3414000" cy="18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E6077D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All-in-one device providing:</a:t>
            </a:r>
            <a:endParaRPr sz="700"/>
          </a:p>
          <a:p>
            <a:pPr indent="-177800" lvl="0" marL="177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2A81"/>
              </a:buClr>
              <a:buSzPts val="1200"/>
              <a:buFont typeface="Arial"/>
              <a:buChar char="•"/>
            </a:pPr>
            <a:r>
              <a:rPr b="1" i="0" lang="en" sz="1200" u="none" cap="none" strike="noStrike">
                <a:solidFill>
                  <a:srgbClr val="000000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Hand-held, body-worn computer</a:t>
            </a:r>
            <a:endParaRPr sz="700"/>
          </a:p>
          <a:p>
            <a:pPr indent="-177800" lvl="0" marL="177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2A81"/>
              </a:buClr>
              <a:buSzPts val="1200"/>
              <a:buFont typeface="Arial"/>
              <a:buChar char="•"/>
            </a:pPr>
            <a:r>
              <a:rPr b="1" i="0" lang="en" sz="1200" u="none" cap="none" strike="noStrike">
                <a:solidFill>
                  <a:srgbClr val="000000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Unlimited communication (voice, text, data &amp; hotspot)</a:t>
            </a:r>
            <a:endParaRPr sz="700"/>
          </a:p>
          <a:p>
            <a:pPr indent="-177800" lvl="0" marL="177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2A81"/>
              </a:buClr>
              <a:buSzPts val="1200"/>
              <a:buFont typeface="Arial"/>
              <a:buChar char="•"/>
            </a:pPr>
            <a:r>
              <a:rPr b="1" i="0" lang="en" sz="1200" u="none" cap="none" strike="noStrike">
                <a:solidFill>
                  <a:srgbClr val="000000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Instant access to resources</a:t>
            </a:r>
            <a:endParaRPr sz="700"/>
          </a:p>
          <a:p>
            <a:pPr indent="-101600" lvl="0" marL="177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ED2A81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000000"/>
              </a:solidFill>
              <a:latin typeface="Quicksand SemiBold"/>
              <a:ea typeface="Quicksand SemiBold"/>
              <a:cs typeface="Quicksand SemiBold"/>
              <a:sym typeface="Quicksand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Cost-effective solution for connecting parolees to critical resources anytime, anywhere, reducing recidivism </a:t>
            </a:r>
            <a:endParaRPr sz="700"/>
          </a:p>
        </p:txBody>
      </p:sp>
      <p:sp>
        <p:nvSpPr>
          <p:cNvPr id="382" name="Google Shape;382;p40"/>
          <p:cNvSpPr txBox="1"/>
          <p:nvPr>
            <p:ph idx="1" type="body"/>
          </p:nvPr>
        </p:nvSpPr>
        <p:spPr>
          <a:xfrm>
            <a:off x="381000" y="361950"/>
            <a:ext cx="8460600" cy="7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/>
          <a:p>
            <a:pPr indent="0" lvl="0" marL="0" rtl="0" algn="ctr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</a:pPr>
            <a:r>
              <a:rPr lang="en" sz="2200"/>
              <a:t>CPR</a:t>
            </a:r>
            <a:r>
              <a:rPr baseline="30000" lang="en" sz="2200"/>
              <a:t>3</a:t>
            </a:r>
            <a:r>
              <a:rPr baseline="30000" lang="en" sz="2200">
                <a:solidFill>
                  <a:srgbClr val="FFCF01"/>
                </a:solidFill>
              </a:rPr>
              <a:t> </a:t>
            </a:r>
            <a:r>
              <a:rPr lang="en" sz="2200"/>
              <a:t>Powered by T-Mobile</a:t>
            </a:r>
            <a:endParaRPr/>
          </a:p>
        </p:txBody>
      </p:sp>
      <p:sp>
        <p:nvSpPr>
          <p:cNvPr id="383" name="Google Shape;383;p40"/>
          <p:cNvSpPr/>
          <p:nvPr/>
        </p:nvSpPr>
        <p:spPr>
          <a:xfrm>
            <a:off x="1595138" y="2539200"/>
            <a:ext cx="2007600" cy="379800"/>
          </a:xfrm>
          <a:prstGeom prst="rect">
            <a:avLst/>
          </a:prstGeom>
          <a:solidFill>
            <a:schemeClr val="lt1"/>
          </a:solidFill>
          <a:ln cap="flat" cmpd="sng" w="47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descr="A screen shot of a device&#10;&#10;AI-generated content may be incorrect." id="384" name="Google Shape;384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1" y="1612993"/>
            <a:ext cx="4114170" cy="2414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1"/>
          <p:cNvSpPr/>
          <p:nvPr/>
        </p:nvSpPr>
        <p:spPr>
          <a:xfrm>
            <a:off x="4640769" y="2770033"/>
            <a:ext cx="1798225" cy="1557514"/>
          </a:xfrm>
          <a:custGeom>
            <a:rect b="b" l="l" r="r" t="t"/>
            <a:pathLst>
              <a:path extrusionOk="0" h="2819029" w="3314701">
                <a:moveTo>
                  <a:pt x="163993" y="0"/>
                </a:moveTo>
                <a:lnTo>
                  <a:pt x="1017605" y="0"/>
                </a:lnTo>
                <a:cubicBezTo>
                  <a:pt x="1040248" y="0"/>
                  <a:pt x="1061819" y="4589"/>
                  <a:pt x="1081438" y="12887"/>
                </a:cubicBezTo>
                <a:lnTo>
                  <a:pt x="1108043" y="30825"/>
                </a:lnTo>
                <a:lnTo>
                  <a:pt x="1108043" y="25810"/>
                </a:lnTo>
                <a:lnTo>
                  <a:pt x="1125813" y="42805"/>
                </a:lnTo>
                <a:lnTo>
                  <a:pt x="1133566" y="48033"/>
                </a:lnTo>
                <a:lnTo>
                  <a:pt x="1137719" y="54193"/>
                </a:lnTo>
                <a:lnTo>
                  <a:pt x="1587426" y="484300"/>
                </a:lnTo>
                <a:lnTo>
                  <a:pt x="2925572" y="484300"/>
                </a:lnTo>
                <a:cubicBezTo>
                  <a:pt x="3140482" y="484300"/>
                  <a:pt x="3314701" y="658519"/>
                  <a:pt x="3314701" y="873429"/>
                </a:cubicBezTo>
                <a:lnTo>
                  <a:pt x="3314701" y="2429900"/>
                </a:lnTo>
                <a:cubicBezTo>
                  <a:pt x="3314701" y="2644810"/>
                  <a:pt x="3140482" y="2819029"/>
                  <a:pt x="2925572" y="2819029"/>
                </a:cubicBezTo>
                <a:lnTo>
                  <a:pt x="389129" y="2819029"/>
                </a:lnTo>
                <a:cubicBezTo>
                  <a:pt x="174219" y="2819029"/>
                  <a:pt x="0" y="2644810"/>
                  <a:pt x="0" y="2429900"/>
                </a:cubicBezTo>
                <a:lnTo>
                  <a:pt x="0" y="873429"/>
                </a:lnTo>
                <a:lnTo>
                  <a:pt x="3596" y="837759"/>
                </a:lnTo>
                <a:lnTo>
                  <a:pt x="0" y="819948"/>
                </a:lnTo>
                <a:lnTo>
                  <a:pt x="0" y="163993"/>
                </a:lnTo>
                <a:cubicBezTo>
                  <a:pt x="0" y="73422"/>
                  <a:pt x="73422" y="0"/>
                  <a:pt x="163993" y="0"/>
                </a:cubicBezTo>
                <a:close/>
              </a:path>
            </a:pathLst>
          </a:custGeom>
          <a:solidFill>
            <a:srgbClr val="F5F5F5"/>
          </a:solidFill>
          <a:ln cap="flat" cmpd="sng" w="12700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41"/>
          <p:cNvSpPr/>
          <p:nvPr/>
        </p:nvSpPr>
        <p:spPr>
          <a:xfrm>
            <a:off x="6692080" y="2771269"/>
            <a:ext cx="1798225" cy="1557514"/>
          </a:xfrm>
          <a:custGeom>
            <a:rect b="b" l="l" r="r" t="t"/>
            <a:pathLst>
              <a:path extrusionOk="0" h="2819029" w="3314701">
                <a:moveTo>
                  <a:pt x="163993" y="0"/>
                </a:moveTo>
                <a:lnTo>
                  <a:pt x="1017605" y="0"/>
                </a:lnTo>
                <a:cubicBezTo>
                  <a:pt x="1040248" y="0"/>
                  <a:pt x="1061819" y="4589"/>
                  <a:pt x="1081438" y="12887"/>
                </a:cubicBezTo>
                <a:lnTo>
                  <a:pt x="1108043" y="30825"/>
                </a:lnTo>
                <a:lnTo>
                  <a:pt x="1108043" y="25810"/>
                </a:lnTo>
                <a:lnTo>
                  <a:pt x="1125813" y="42805"/>
                </a:lnTo>
                <a:lnTo>
                  <a:pt x="1133566" y="48033"/>
                </a:lnTo>
                <a:lnTo>
                  <a:pt x="1137719" y="54193"/>
                </a:lnTo>
                <a:lnTo>
                  <a:pt x="1587426" y="484300"/>
                </a:lnTo>
                <a:lnTo>
                  <a:pt x="2925572" y="484300"/>
                </a:lnTo>
                <a:cubicBezTo>
                  <a:pt x="3140482" y="484300"/>
                  <a:pt x="3314701" y="658519"/>
                  <a:pt x="3314701" y="873429"/>
                </a:cubicBezTo>
                <a:lnTo>
                  <a:pt x="3314701" y="2429900"/>
                </a:lnTo>
                <a:cubicBezTo>
                  <a:pt x="3314701" y="2644810"/>
                  <a:pt x="3140482" y="2819029"/>
                  <a:pt x="2925572" y="2819029"/>
                </a:cubicBezTo>
                <a:lnTo>
                  <a:pt x="389129" y="2819029"/>
                </a:lnTo>
                <a:cubicBezTo>
                  <a:pt x="174219" y="2819029"/>
                  <a:pt x="0" y="2644810"/>
                  <a:pt x="0" y="2429900"/>
                </a:cubicBezTo>
                <a:lnTo>
                  <a:pt x="0" y="873429"/>
                </a:lnTo>
                <a:lnTo>
                  <a:pt x="3596" y="837759"/>
                </a:lnTo>
                <a:lnTo>
                  <a:pt x="0" y="819948"/>
                </a:lnTo>
                <a:lnTo>
                  <a:pt x="0" y="163993"/>
                </a:lnTo>
                <a:cubicBezTo>
                  <a:pt x="0" y="73422"/>
                  <a:pt x="73422" y="0"/>
                  <a:pt x="163993" y="0"/>
                </a:cubicBezTo>
                <a:close/>
              </a:path>
            </a:pathLst>
          </a:custGeom>
          <a:solidFill>
            <a:srgbClr val="F5F5F5"/>
          </a:solidFill>
          <a:ln cap="flat" cmpd="sng" w="12700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41"/>
          <p:cNvSpPr/>
          <p:nvPr/>
        </p:nvSpPr>
        <p:spPr>
          <a:xfrm>
            <a:off x="2562030" y="2770033"/>
            <a:ext cx="1798225" cy="1557514"/>
          </a:xfrm>
          <a:custGeom>
            <a:rect b="b" l="l" r="r" t="t"/>
            <a:pathLst>
              <a:path extrusionOk="0" h="2819029" w="3314701">
                <a:moveTo>
                  <a:pt x="163993" y="0"/>
                </a:moveTo>
                <a:lnTo>
                  <a:pt x="1017605" y="0"/>
                </a:lnTo>
                <a:cubicBezTo>
                  <a:pt x="1040248" y="0"/>
                  <a:pt x="1061819" y="4589"/>
                  <a:pt x="1081438" y="12887"/>
                </a:cubicBezTo>
                <a:lnTo>
                  <a:pt x="1108043" y="30825"/>
                </a:lnTo>
                <a:lnTo>
                  <a:pt x="1108043" y="25810"/>
                </a:lnTo>
                <a:lnTo>
                  <a:pt x="1125813" y="42805"/>
                </a:lnTo>
                <a:lnTo>
                  <a:pt x="1133566" y="48033"/>
                </a:lnTo>
                <a:lnTo>
                  <a:pt x="1137719" y="54193"/>
                </a:lnTo>
                <a:lnTo>
                  <a:pt x="1587426" y="484300"/>
                </a:lnTo>
                <a:lnTo>
                  <a:pt x="2925572" y="484300"/>
                </a:lnTo>
                <a:cubicBezTo>
                  <a:pt x="3140482" y="484300"/>
                  <a:pt x="3314701" y="658519"/>
                  <a:pt x="3314701" y="873429"/>
                </a:cubicBezTo>
                <a:lnTo>
                  <a:pt x="3314701" y="2429900"/>
                </a:lnTo>
                <a:cubicBezTo>
                  <a:pt x="3314701" y="2644810"/>
                  <a:pt x="3140482" y="2819029"/>
                  <a:pt x="2925572" y="2819029"/>
                </a:cubicBezTo>
                <a:lnTo>
                  <a:pt x="389129" y="2819029"/>
                </a:lnTo>
                <a:cubicBezTo>
                  <a:pt x="174219" y="2819029"/>
                  <a:pt x="0" y="2644810"/>
                  <a:pt x="0" y="2429900"/>
                </a:cubicBezTo>
                <a:lnTo>
                  <a:pt x="0" y="873429"/>
                </a:lnTo>
                <a:lnTo>
                  <a:pt x="3596" y="837759"/>
                </a:lnTo>
                <a:lnTo>
                  <a:pt x="0" y="819948"/>
                </a:lnTo>
                <a:lnTo>
                  <a:pt x="0" y="163993"/>
                </a:lnTo>
                <a:cubicBezTo>
                  <a:pt x="0" y="73422"/>
                  <a:pt x="73422" y="0"/>
                  <a:pt x="163993" y="0"/>
                </a:cubicBezTo>
                <a:close/>
              </a:path>
            </a:pathLst>
          </a:custGeom>
          <a:solidFill>
            <a:srgbClr val="F5F5F5"/>
          </a:solidFill>
          <a:ln cap="flat" cmpd="sng" w="12700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41"/>
          <p:cNvSpPr/>
          <p:nvPr/>
        </p:nvSpPr>
        <p:spPr>
          <a:xfrm>
            <a:off x="532058" y="2765032"/>
            <a:ext cx="1798225" cy="1557514"/>
          </a:xfrm>
          <a:custGeom>
            <a:rect b="b" l="l" r="r" t="t"/>
            <a:pathLst>
              <a:path extrusionOk="0" h="2819029" w="3314701">
                <a:moveTo>
                  <a:pt x="163993" y="0"/>
                </a:moveTo>
                <a:lnTo>
                  <a:pt x="1017605" y="0"/>
                </a:lnTo>
                <a:cubicBezTo>
                  <a:pt x="1040248" y="0"/>
                  <a:pt x="1061819" y="4589"/>
                  <a:pt x="1081438" y="12887"/>
                </a:cubicBezTo>
                <a:lnTo>
                  <a:pt x="1108043" y="30825"/>
                </a:lnTo>
                <a:lnTo>
                  <a:pt x="1108043" y="25810"/>
                </a:lnTo>
                <a:lnTo>
                  <a:pt x="1125813" y="42805"/>
                </a:lnTo>
                <a:lnTo>
                  <a:pt x="1133566" y="48033"/>
                </a:lnTo>
                <a:lnTo>
                  <a:pt x="1137719" y="54193"/>
                </a:lnTo>
                <a:lnTo>
                  <a:pt x="1587426" y="484300"/>
                </a:lnTo>
                <a:lnTo>
                  <a:pt x="2925572" y="484300"/>
                </a:lnTo>
                <a:cubicBezTo>
                  <a:pt x="3140482" y="484300"/>
                  <a:pt x="3314701" y="658519"/>
                  <a:pt x="3314701" y="873429"/>
                </a:cubicBezTo>
                <a:lnTo>
                  <a:pt x="3314701" y="2429900"/>
                </a:lnTo>
                <a:cubicBezTo>
                  <a:pt x="3314701" y="2644810"/>
                  <a:pt x="3140482" y="2819029"/>
                  <a:pt x="2925572" y="2819029"/>
                </a:cubicBezTo>
                <a:lnTo>
                  <a:pt x="389129" y="2819029"/>
                </a:lnTo>
                <a:cubicBezTo>
                  <a:pt x="174219" y="2819029"/>
                  <a:pt x="0" y="2644810"/>
                  <a:pt x="0" y="2429900"/>
                </a:cubicBezTo>
                <a:lnTo>
                  <a:pt x="0" y="873429"/>
                </a:lnTo>
                <a:lnTo>
                  <a:pt x="3596" y="837759"/>
                </a:lnTo>
                <a:lnTo>
                  <a:pt x="0" y="819948"/>
                </a:lnTo>
                <a:lnTo>
                  <a:pt x="0" y="163993"/>
                </a:lnTo>
                <a:cubicBezTo>
                  <a:pt x="0" y="73422"/>
                  <a:pt x="73422" y="0"/>
                  <a:pt x="163993" y="0"/>
                </a:cubicBezTo>
                <a:close/>
              </a:path>
            </a:pathLst>
          </a:custGeom>
          <a:solidFill>
            <a:srgbClr val="F5F5F5"/>
          </a:solidFill>
          <a:ln cap="flat" cmpd="sng" w="12700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41"/>
          <p:cNvSpPr/>
          <p:nvPr/>
        </p:nvSpPr>
        <p:spPr>
          <a:xfrm>
            <a:off x="514350" y="1339656"/>
            <a:ext cx="3999600" cy="1232100"/>
          </a:xfrm>
          <a:prstGeom prst="roundRect">
            <a:avLst>
              <a:gd fmla="val 7671" name="adj"/>
            </a:avLst>
          </a:prstGeom>
          <a:solidFill>
            <a:srgbClr val="EDEDED">
              <a:alpha val="52160"/>
            </a:srgbClr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41"/>
          <p:cNvSpPr/>
          <p:nvPr/>
        </p:nvSpPr>
        <p:spPr>
          <a:xfrm>
            <a:off x="4738757" y="2065059"/>
            <a:ext cx="3891000" cy="506700"/>
          </a:xfrm>
          <a:prstGeom prst="roundRect">
            <a:avLst>
              <a:gd fmla="val 16667" name="adj"/>
            </a:avLst>
          </a:prstGeom>
          <a:solidFill>
            <a:srgbClr val="ED2A81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41"/>
          <p:cNvSpPr txBox="1"/>
          <p:nvPr/>
        </p:nvSpPr>
        <p:spPr>
          <a:xfrm>
            <a:off x="1128899" y="1511583"/>
            <a:ext cx="31251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The CPR³ solution is custom-built to provide access to many different resources.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41"/>
          <p:cNvSpPr txBox="1"/>
          <p:nvPr/>
        </p:nvSpPr>
        <p:spPr>
          <a:xfrm>
            <a:off x="1128899" y="2007922"/>
            <a:ext cx="30672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Parolees simply tap the icon to access your list of available resources.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41"/>
          <p:cNvSpPr txBox="1"/>
          <p:nvPr/>
        </p:nvSpPr>
        <p:spPr>
          <a:xfrm>
            <a:off x="686408" y="3304871"/>
            <a:ext cx="11823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300" u="none" cap="none" strike="noStrike">
                <a:solidFill>
                  <a:srgbClr val="1B568D"/>
                </a:solidFill>
                <a:latin typeface="Quicksand"/>
                <a:ea typeface="Quicksand"/>
                <a:cs typeface="Quicksand"/>
                <a:sym typeface="Quicksand"/>
              </a:rPr>
              <a:t>Food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41"/>
          <p:cNvSpPr txBox="1"/>
          <p:nvPr/>
        </p:nvSpPr>
        <p:spPr>
          <a:xfrm>
            <a:off x="2729043" y="3304871"/>
            <a:ext cx="11823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300" u="none" cap="none" strike="noStrike">
                <a:solidFill>
                  <a:srgbClr val="1B568D"/>
                </a:solidFill>
                <a:latin typeface="Quicksand"/>
                <a:ea typeface="Quicksand"/>
                <a:cs typeface="Quicksand"/>
                <a:sym typeface="Quicksand"/>
              </a:rPr>
              <a:t>Legal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41"/>
          <p:cNvSpPr txBox="1"/>
          <p:nvPr/>
        </p:nvSpPr>
        <p:spPr>
          <a:xfrm>
            <a:off x="4796884" y="3304871"/>
            <a:ext cx="11823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300" u="none" cap="none" strike="noStrike">
                <a:solidFill>
                  <a:srgbClr val="1B568D"/>
                </a:solidFill>
                <a:latin typeface="Quicksand"/>
                <a:ea typeface="Quicksand"/>
                <a:cs typeface="Quicksand"/>
                <a:sym typeface="Quicksand"/>
              </a:rPr>
              <a:t>Health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41"/>
          <p:cNvSpPr txBox="1"/>
          <p:nvPr/>
        </p:nvSpPr>
        <p:spPr>
          <a:xfrm>
            <a:off x="6846918" y="3304871"/>
            <a:ext cx="11823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300" u="none" cap="none" strike="noStrike">
                <a:solidFill>
                  <a:srgbClr val="1B568D"/>
                </a:solidFill>
                <a:latin typeface="Quicksand"/>
                <a:ea typeface="Quicksand"/>
                <a:cs typeface="Quicksand"/>
                <a:sym typeface="Quicksand"/>
              </a:rPr>
              <a:t>Crisis Hotline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41"/>
          <p:cNvSpPr txBox="1"/>
          <p:nvPr/>
        </p:nvSpPr>
        <p:spPr>
          <a:xfrm>
            <a:off x="4945209" y="2149176"/>
            <a:ext cx="3301500" cy="4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11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Icons can be an individual app, a link to a webpage, or a folder containing multiple apps and webpage links.</a:t>
            </a:r>
            <a:endParaRPr sz="700"/>
          </a:p>
        </p:txBody>
      </p:sp>
      <p:sp>
        <p:nvSpPr>
          <p:cNvPr descr="Icon  Description automatically generated" id="402" name="Google Shape;402;p41"/>
          <p:cNvSpPr/>
          <p:nvPr/>
        </p:nvSpPr>
        <p:spPr>
          <a:xfrm>
            <a:off x="686408" y="2845909"/>
            <a:ext cx="342900" cy="339571"/>
          </a:xfrm>
          <a:custGeom>
            <a:rect b="b" l="l" r="r" t="t"/>
            <a:pathLst>
              <a:path extrusionOk="0" h="679141" w="685800">
                <a:moveTo>
                  <a:pt x="0" y="0"/>
                </a:moveTo>
                <a:lnTo>
                  <a:pt x="685800" y="0"/>
                </a:lnTo>
                <a:lnTo>
                  <a:pt x="685800" y="679142"/>
                </a:lnTo>
                <a:lnTo>
                  <a:pt x="0" y="6791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Icon  Description automatically generated" id="403" name="Google Shape;403;p41"/>
          <p:cNvSpPr/>
          <p:nvPr/>
        </p:nvSpPr>
        <p:spPr>
          <a:xfrm>
            <a:off x="4773759" y="2845908"/>
            <a:ext cx="342900" cy="339571"/>
          </a:xfrm>
          <a:custGeom>
            <a:rect b="b" l="l" r="r" t="t"/>
            <a:pathLst>
              <a:path extrusionOk="0" h="679141" w="685800">
                <a:moveTo>
                  <a:pt x="0" y="0"/>
                </a:moveTo>
                <a:lnTo>
                  <a:pt x="685800" y="0"/>
                </a:lnTo>
                <a:lnTo>
                  <a:pt x="685800" y="679142"/>
                </a:lnTo>
                <a:lnTo>
                  <a:pt x="0" y="6791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Icon  Description automatically generated" id="404" name="Google Shape;404;p41"/>
          <p:cNvSpPr/>
          <p:nvPr/>
        </p:nvSpPr>
        <p:spPr>
          <a:xfrm>
            <a:off x="6831670" y="2841586"/>
            <a:ext cx="342900" cy="339570"/>
          </a:xfrm>
          <a:custGeom>
            <a:rect b="b" l="l" r="r" t="t"/>
            <a:pathLst>
              <a:path extrusionOk="0" h="679141" w="685800">
                <a:moveTo>
                  <a:pt x="0" y="0"/>
                </a:moveTo>
                <a:lnTo>
                  <a:pt x="685800" y="0"/>
                </a:lnTo>
                <a:lnTo>
                  <a:pt x="685800" y="679142"/>
                </a:lnTo>
                <a:lnTo>
                  <a:pt x="0" y="6791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41"/>
          <p:cNvSpPr/>
          <p:nvPr/>
        </p:nvSpPr>
        <p:spPr>
          <a:xfrm>
            <a:off x="4738757" y="3440480"/>
            <a:ext cx="1727556" cy="1067697"/>
          </a:xfrm>
          <a:custGeom>
            <a:rect b="b" l="l" r="r" t="t"/>
            <a:pathLst>
              <a:path extrusionOk="0" h="3260144" w="5274981">
                <a:moveTo>
                  <a:pt x="0" y="0"/>
                </a:moveTo>
                <a:lnTo>
                  <a:pt x="5274981" y="0"/>
                </a:lnTo>
                <a:lnTo>
                  <a:pt x="5274981" y="3260144"/>
                </a:lnTo>
                <a:lnTo>
                  <a:pt x="0" y="3260144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41"/>
          <p:cNvSpPr/>
          <p:nvPr/>
        </p:nvSpPr>
        <p:spPr>
          <a:xfrm>
            <a:off x="6765166" y="3258563"/>
            <a:ext cx="1727556" cy="1067697"/>
          </a:xfrm>
          <a:custGeom>
            <a:rect b="b" l="l" r="r" t="t"/>
            <a:pathLst>
              <a:path extrusionOk="0" h="3260144" w="5274981">
                <a:moveTo>
                  <a:pt x="0" y="0"/>
                </a:moveTo>
                <a:lnTo>
                  <a:pt x="5274981" y="0"/>
                </a:lnTo>
                <a:lnTo>
                  <a:pt x="5274981" y="3260144"/>
                </a:lnTo>
                <a:lnTo>
                  <a:pt x="0" y="3260144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41"/>
          <p:cNvSpPr txBox="1"/>
          <p:nvPr/>
        </p:nvSpPr>
        <p:spPr>
          <a:xfrm>
            <a:off x="4788120" y="3509486"/>
            <a:ext cx="15741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spAutoFit/>
          </a:bodyPr>
          <a:lstStyle/>
          <a:p>
            <a:pPr indent="-139700" lvl="0" marL="139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•"/>
            </a:pPr>
            <a:r>
              <a:rPr b="1" i="0" lang="en" sz="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Telehealth</a:t>
            </a:r>
            <a:endParaRPr sz="700"/>
          </a:p>
          <a:p>
            <a:pPr indent="-139700" lvl="0" marL="139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•"/>
            </a:pPr>
            <a:r>
              <a:rPr b="1" i="0" lang="en" sz="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Mental Health</a:t>
            </a:r>
            <a:endParaRPr sz="700"/>
          </a:p>
          <a:p>
            <a:pPr indent="-139700" lvl="0" marL="139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•"/>
            </a:pPr>
            <a:r>
              <a:rPr b="1" i="0" lang="en" sz="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Local Clinics</a:t>
            </a:r>
            <a:endParaRPr sz="700"/>
          </a:p>
          <a:p>
            <a:pPr indent="-139700" lvl="0" marL="139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•"/>
            </a:pPr>
            <a:r>
              <a:rPr b="1" i="0" lang="en" sz="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Prescription Help</a:t>
            </a:r>
            <a:endParaRPr sz="700"/>
          </a:p>
          <a:p>
            <a:pPr indent="-139700" lvl="0" marL="139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•"/>
            </a:pPr>
            <a:r>
              <a:rPr b="1" i="0" lang="en" sz="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Medicaid/CHIP</a:t>
            </a:r>
            <a:endParaRPr b="1" i="0" sz="8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08" name="Google Shape;408;p41"/>
          <p:cNvSpPr txBox="1"/>
          <p:nvPr/>
        </p:nvSpPr>
        <p:spPr>
          <a:xfrm>
            <a:off x="2718752" y="3509486"/>
            <a:ext cx="15741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spAutoFit/>
          </a:bodyPr>
          <a:lstStyle/>
          <a:p>
            <a:pPr indent="-139700" lvl="0" marL="139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•"/>
            </a:pPr>
            <a:r>
              <a:rPr b="1" i="0" lang="en" sz="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Legal Aid</a:t>
            </a:r>
            <a:endParaRPr sz="700"/>
          </a:p>
          <a:p>
            <a:pPr indent="-139700" lvl="0" marL="139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•"/>
            </a:pPr>
            <a:r>
              <a:rPr b="1" i="0" lang="en" sz="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Parole Officer</a:t>
            </a:r>
            <a:endParaRPr sz="700"/>
          </a:p>
          <a:p>
            <a:pPr indent="-139700" lvl="0" marL="139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•"/>
            </a:pPr>
            <a:r>
              <a:rPr b="1" i="0" lang="en" sz="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Court Dates</a:t>
            </a:r>
            <a:endParaRPr sz="700"/>
          </a:p>
          <a:p>
            <a:pPr indent="-139700" lvl="0" marL="139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•"/>
            </a:pPr>
            <a:r>
              <a:rPr b="1" i="0" lang="en" sz="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Drug Testing</a:t>
            </a:r>
            <a:endParaRPr sz="700"/>
          </a:p>
          <a:p>
            <a:pPr indent="-139700" lvl="0" marL="139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•"/>
            </a:pPr>
            <a:r>
              <a:rPr b="1" i="0" lang="en" sz="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Community Service</a:t>
            </a:r>
            <a:endParaRPr sz="700"/>
          </a:p>
        </p:txBody>
      </p:sp>
      <p:sp>
        <p:nvSpPr>
          <p:cNvPr id="409" name="Google Shape;409;p41"/>
          <p:cNvSpPr txBox="1"/>
          <p:nvPr/>
        </p:nvSpPr>
        <p:spPr>
          <a:xfrm>
            <a:off x="661351" y="3509300"/>
            <a:ext cx="15741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spAutoFit/>
          </a:bodyPr>
          <a:lstStyle/>
          <a:p>
            <a:pPr indent="-139700" lvl="0" marL="139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•"/>
            </a:pPr>
            <a:r>
              <a:rPr b="1" i="0" lang="en" sz="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Local food banks</a:t>
            </a:r>
            <a:endParaRPr sz="700"/>
          </a:p>
          <a:p>
            <a:pPr indent="-139700" lvl="0" marL="139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•"/>
            </a:pPr>
            <a:r>
              <a:rPr b="1" i="0" lang="en" sz="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Local churches</a:t>
            </a:r>
            <a:endParaRPr sz="700"/>
          </a:p>
          <a:p>
            <a:pPr indent="-139700" lvl="0" marL="139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•"/>
            </a:pPr>
            <a:r>
              <a:rPr b="1" i="0" lang="en" sz="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SNAP (food stamps)</a:t>
            </a:r>
            <a:endParaRPr sz="700"/>
          </a:p>
          <a:p>
            <a:pPr indent="-139700" lvl="0" marL="139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•"/>
            </a:pPr>
            <a:r>
              <a:rPr b="1" i="0" lang="en" sz="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WIC</a:t>
            </a:r>
            <a:endParaRPr sz="700"/>
          </a:p>
        </p:txBody>
      </p:sp>
      <p:sp>
        <p:nvSpPr>
          <p:cNvPr id="410" name="Google Shape;410;p41"/>
          <p:cNvSpPr txBox="1"/>
          <p:nvPr/>
        </p:nvSpPr>
        <p:spPr>
          <a:xfrm>
            <a:off x="6846032" y="3509486"/>
            <a:ext cx="15741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spAutoFit/>
          </a:bodyPr>
          <a:lstStyle/>
          <a:p>
            <a:pPr indent="-139700" lvl="0" marL="139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•"/>
            </a:pPr>
            <a:r>
              <a:rPr b="1" i="0" lang="en" sz="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Suicide Prevention</a:t>
            </a:r>
            <a:endParaRPr sz="700"/>
          </a:p>
          <a:p>
            <a:pPr indent="-139700" lvl="0" marL="139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•"/>
            </a:pPr>
            <a:r>
              <a:rPr b="1" i="0" lang="en" sz="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Human Trafficking</a:t>
            </a:r>
            <a:endParaRPr sz="700"/>
          </a:p>
          <a:p>
            <a:pPr indent="-139700" lvl="0" marL="139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•"/>
            </a:pPr>
            <a:r>
              <a:rPr b="1" i="0" lang="en" sz="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Domestic Violence</a:t>
            </a:r>
            <a:endParaRPr sz="700"/>
          </a:p>
          <a:p>
            <a:pPr indent="-139700" lvl="0" marL="139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•"/>
            </a:pPr>
            <a:r>
              <a:rPr b="1" i="0" lang="en" sz="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Substance Abuse</a:t>
            </a:r>
            <a:endParaRPr sz="700"/>
          </a:p>
        </p:txBody>
      </p:sp>
      <p:sp>
        <p:nvSpPr>
          <p:cNvPr id="411" name="Google Shape;411;p41"/>
          <p:cNvSpPr txBox="1"/>
          <p:nvPr>
            <p:ph idx="1" type="body"/>
          </p:nvPr>
        </p:nvSpPr>
        <p:spPr>
          <a:xfrm>
            <a:off x="514350" y="361950"/>
            <a:ext cx="8327100" cy="7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/>
          <a:p>
            <a:pPr indent="0" lvl="0" marL="0" rtl="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</a:pPr>
            <a:r>
              <a:rPr lang="en" sz="2200"/>
              <a:t>Customizing Your CPR</a:t>
            </a:r>
            <a:r>
              <a:rPr baseline="30000" lang="en" sz="2200"/>
              <a:t>3</a:t>
            </a:r>
            <a:r>
              <a:rPr baseline="30000" lang="en" sz="2200">
                <a:solidFill>
                  <a:srgbClr val="EA0A8E"/>
                </a:solidFill>
              </a:rPr>
              <a:t> </a:t>
            </a:r>
            <a:r>
              <a:rPr lang="en" sz="2200"/>
              <a:t>Device</a:t>
            </a:r>
            <a:endParaRPr/>
          </a:p>
        </p:txBody>
      </p:sp>
      <p:pic>
        <p:nvPicPr>
          <p:cNvPr id="412" name="Google Shape;412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3615" y="1526827"/>
            <a:ext cx="219097" cy="219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3615" y="1999239"/>
            <a:ext cx="219097" cy="219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 shot of a device&#10;&#10;AI-generated content may be incorrect." id="414" name="Google Shape;414;p4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89883" y="175699"/>
            <a:ext cx="3230219" cy="18960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415" name="Google Shape;415;p4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729623" y="2845909"/>
            <a:ext cx="337381" cy="334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75717" y="2382674"/>
            <a:ext cx="2651275" cy="1436269"/>
          </a:xfrm>
          <a:prstGeom prst="rect">
            <a:avLst/>
          </a:prstGeom>
          <a:noFill/>
          <a:ln>
            <a:noFill/>
          </a:ln>
          <a:effectLst>
            <a:outerShdw blurRad="146050" rotWithShape="0" algn="tl" dir="2700000" dist="69850">
              <a:srgbClr val="333333">
                <a:alpha val="64709"/>
              </a:srgbClr>
            </a:outerShdw>
          </a:effectLst>
        </p:spPr>
      </p:pic>
      <p:sp>
        <p:nvSpPr>
          <p:cNvPr id="421" name="Google Shape;421;p42"/>
          <p:cNvSpPr/>
          <p:nvPr/>
        </p:nvSpPr>
        <p:spPr>
          <a:xfrm>
            <a:off x="514350" y="1511070"/>
            <a:ext cx="3096600" cy="1182600"/>
          </a:xfrm>
          <a:prstGeom prst="roundRect">
            <a:avLst>
              <a:gd fmla="val 6968" name="adj"/>
            </a:avLst>
          </a:prstGeom>
          <a:solidFill>
            <a:srgbClr val="EDEDED">
              <a:alpha val="52160"/>
            </a:srgbClr>
          </a:solidFill>
          <a:ln cap="flat" cmpd="sng" w="4775">
            <a:solidFill>
              <a:srgbClr val="FFCF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42"/>
          <p:cNvSpPr txBox="1"/>
          <p:nvPr/>
        </p:nvSpPr>
        <p:spPr>
          <a:xfrm>
            <a:off x="1126917" y="1730242"/>
            <a:ext cx="2187600" cy="7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Training and/or jobs icons provide access to a folder with basic education, skills training, and job resources.</a:t>
            </a:r>
            <a:endParaRPr sz="700"/>
          </a:p>
        </p:txBody>
      </p:sp>
      <p:sp>
        <p:nvSpPr>
          <p:cNvPr descr="A picture containing handwear  Description automatically generated" id="423" name="Google Shape;423;p42"/>
          <p:cNvSpPr/>
          <p:nvPr/>
        </p:nvSpPr>
        <p:spPr>
          <a:xfrm>
            <a:off x="5087584" y="2843539"/>
            <a:ext cx="1805214" cy="2402286"/>
          </a:xfrm>
          <a:custGeom>
            <a:rect b="b" l="l" r="r" t="t"/>
            <a:pathLst>
              <a:path extrusionOk="0" h="6043486" w="4541420">
                <a:moveTo>
                  <a:pt x="0" y="0"/>
                </a:moveTo>
                <a:lnTo>
                  <a:pt x="4541420" y="0"/>
                </a:lnTo>
                <a:lnTo>
                  <a:pt x="4541420" y="6043486"/>
                </a:lnTo>
                <a:lnTo>
                  <a:pt x="0" y="60434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24" name="Google Shape;424;p42"/>
          <p:cNvCxnSpPr/>
          <p:nvPr/>
        </p:nvCxnSpPr>
        <p:spPr>
          <a:xfrm flipH="1" rot="10800000">
            <a:off x="5299544" y="1511163"/>
            <a:ext cx="1643100" cy="699300"/>
          </a:xfrm>
          <a:prstGeom prst="bentConnector3">
            <a:avLst>
              <a:gd fmla="val 151" name="adj1"/>
            </a:avLst>
          </a:prstGeom>
          <a:noFill/>
          <a:ln cap="flat" cmpd="sng" w="19050">
            <a:solidFill>
              <a:srgbClr val="FDD704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25" name="Google Shape;425;p42"/>
          <p:cNvSpPr txBox="1"/>
          <p:nvPr>
            <p:ph idx="1" type="body"/>
          </p:nvPr>
        </p:nvSpPr>
        <p:spPr>
          <a:xfrm>
            <a:off x="261257" y="180975"/>
            <a:ext cx="4082100" cy="3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 fontScale="85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</a:pPr>
            <a:r>
              <a:rPr lang="en" sz="2200"/>
              <a:t>Workforce Development &amp; Careers</a:t>
            </a:r>
            <a:endParaRPr/>
          </a:p>
        </p:txBody>
      </p:sp>
      <p:pic>
        <p:nvPicPr>
          <p:cNvPr id="426" name="Google Shape;426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3615" y="1724627"/>
            <a:ext cx="219097" cy="219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application&#10;&#10;Description automatically generated" id="427" name="Google Shape;427;p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26195" y="647798"/>
            <a:ext cx="1443966" cy="2665484"/>
          </a:xfrm>
          <a:prstGeom prst="rect">
            <a:avLst/>
          </a:prstGeom>
          <a:noFill/>
          <a:ln>
            <a:noFill/>
          </a:ln>
          <a:effectLst>
            <a:outerShdw blurRad="146050" rotWithShape="0" algn="tl" dir="2700000" dist="69850">
              <a:srgbClr val="333333">
                <a:alpha val="64709"/>
              </a:srgbClr>
            </a:outerShdw>
          </a:effectLst>
        </p:spPr>
      </p:pic>
      <p:pic>
        <p:nvPicPr>
          <p:cNvPr descr="Logo&#10;&#10;Description automatically generated" id="428" name="Google Shape;428;p4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48928" y="3399863"/>
            <a:ext cx="1318873" cy="3429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night sky&#10;&#10;Description automatically generated" id="429" name="Google Shape;429;p4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292219" y="3429431"/>
            <a:ext cx="1318873" cy="389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4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8978" r="28974" t="0"/>
          <a:stretch/>
        </p:blipFill>
        <p:spPr>
          <a:xfrm>
            <a:off x="5890747" y="-6350"/>
            <a:ext cx="3248028" cy="5149853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43"/>
          <p:cNvSpPr txBox="1"/>
          <p:nvPr>
            <p:ph idx="1" type="body"/>
          </p:nvPr>
        </p:nvSpPr>
        <p:spPr>
          <a:xfrm>
            <a:off x="522515" y="423943"/>
            <a:ext cx="5252100" cy="4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"/>
              <a:t>Access to Maps &amp; Transportation</a:t>
            </a:r>
            <a:endParaRPr/>
          </a:p>
        </p:txBody>
      </p:sp>
      <p:sp>
        <p:nvSpPr>
          <p:cNvPr id="436" name="Google Shape;436;p43"/>
          <p:cNvSpPr txBox="1"/>
          <p:nvPr>
            <p:ph idx="3" type="body"/>
          </p:nvPr>
        </p:nvSpPr>
        <p:spPr>
          <a:xfrm>
            <a:off x="522515" y="2216322"/>
            <a:ext cx="3552600" cy="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 lnSpcReduction="10000"/>
          </a:bodyPr>
          <a:lstStyle/>
          <a:p>
            <a:pPr indent="-184150" lvl="0" marL="177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D2A81"/>
              </a:buClr>
              <a:buSzPts val="1100"/>
              <a:buChar char="•"/>
            </a:pPr>
            <a:r>
              <a:rPr lang="en" sz="1100">
                <a:solidFill>
                  <a:srgbClr val="000000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Google Maps and Access to Transportation Options </a:t>
            </a:r>
            <a:endParaRPr/>
          </a:p>
          <a:p>
            <a:pPr indent="-184150" lvl="0" marL="177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D2A81"/>
              </a:buClr>
              <a:buSzPts val="1100"/>
              <a:buChar char="•"/>
            </a:pPr>
            <a:r>
              <a:rPr lang="en" sz="1100">
                <a:solidFill>
                  <a:srgbClr val="000000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Simplify Mobility Needs</a:t>
            </a:r>
            <a:endParaRPr/>
          </a:p>
        </p:txBody>
      </p:sp>
      <p:sp>
        <p:nvSpPr>
          <p:cNvPr id="437" name="Google Shape;437;p43"/>
          <p:cNvSpPr txBox="1"/>
          <p:nvPr/>
        </p:nvSpPr>
        <p:spPr>
          <a:xfrm>
            <a:off x="522515" y="1691508"/>
            <a:ext cx="31848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rgbClr val="E6077D"/>
                </a:solidFill>
                <a:latin typeface="Quicksand"/>
                <a:ea typeface="Quicksand"/>
                <a:cs typeface="Quicksand"/>
                <a:sym typeface="Quicksand"/>
              </a:rPr>
              <a:t>Map and transportation icons provide the ability to plan public transit usage and routes.</a:t>
            </a:r>
            <a:endParaRPr sz="700"/>
          </a:p>
        </p:txBody>
      </p:sp>
      <p:pic>
        <p:nvPicPr>
          <p:cNvPr descr="A picture containing text, meter, parking, screenshot&#10;&#10;Description automatically generated" id="438" name="Google Shape;43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2515" y="2850590"/>
            <a:ext cx="2376072" cy="1287184"/>
          </a:xfrm>
          <a:prstGeom prst="rect">
            <a:avLst/>
          </a:prstGeom>
          <a:noFill/>
          <a:ln>
            <a:noFill/>
          </a:ln>
          <a:effectLst>
            <a:outerShdw blurRad="146050" rotWithShape="0" algn="tl" dir="2700000" dist="69850">
              <a:srgbClr val="333333">
                <a:alpha val="64709"/>
              </a:srgbClr>
            </a:outerShdw>
          </a:effectLst>
        </p:spPr>
      </p:pic>
      <p:cxnSp>
        <p:nvCxnSpPr>
          <p:cNvPr id="439" name="Google Shape;439;p43"/>
          <p:cNvCxnSpPr>
            <a:endCxn id="440" idx="1"/>
          </p:cNvCxnSpPr>
          <p:nvPr/>
        </p:nvCxnSpPr>
        <p:spPr>
          <a:xfrm flipH="1" rot="10800000">
            <a:off x="3050270" y="2933445"/>
            <a:ext cx="1077900" cy="618900"/>
          </a:xfrm>
          <a:prstGeom prst="bentConnector3">
            <a:avLst>
              <a:gd fmla="val 50003" name="adj1"/>
            </a:avLst>
          </a:prstGeom>
          <a:noFill/>
          <a:ln cap="flat" cmpd="sng" w="19050">
            <a:solidFill>
              <a:srgbClr val="FDD704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440" name="Google Shape;440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28170" y="1633102"/>
            <a:ext cx="1526547" cy="2600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44"/>
          <p:cNvPicPr preferRelativeResize="0"/>
          <p:nvPr/>
        </p:nvPicPr>
        <p:blipFill rotWithShape="1">
          <a:blip r:embed="rId3">
            <a:alphaModFix/>
          </a:blip>
          <a:srcRect b="13837" l="0" r="0" t="0"/>
          <a:stretch/>
        </p:blipFill>
        <p:spPr>
          <a:xfrm>
            <a:off x="1109793" y="1360914"/>
            <a:ext cx="1415795" cy="26464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" id="446" name="Google Shape;446;p44"/>
          <p:cNvPicPr preferRelativeResize="0"/>
          <p:nvPr/>
        </p:nvPicPr>
        <p:blipFill rotWithShape="1">
          <a:blip r:embed="rId4">
            <a:alphaModFix/>
          </a:blip>
          <a:srcRect b="11801" l="0" r="0" t="0"/>
          <a:stretch/>
        </p:blipFill>
        <p:spPr>
          <a:xfrm>
            <a:off x="3848174" y="1338750"/>
            <a:ext cx="1415796" cy="2709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44"/>
          <p:cNvPicPr preferRelativeResize="0"/>
          <p:nvPr/>
        </p:nvPicPr>
        <p:blipFill rotWithShape="1">
          <a:blip r:embed="rId5">
            <a:alphaModFix/>
          </a:blip>
          <a:srcRect b="11964" l="0" r="0" t="0"/>
          <a:stretch/>
        </p:blipFill>
        <p:spPr>
          <a:xfrm>
            <a:off x="6564046" y="1381502"/>
            <a:ext cx="1396090" cy="2666392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44"/>
          <p:cNvSpPr txBox="1"/>
          <p:nvPr>
            <p:ph idx="1" type="body"/>
          </p:nvPr>
        </p:nvSpPr>
        <p:spPr>
          <a:xfrm>
            <a:off x="261257" y="180975"/>
            <a:ext cx="4082100" cy="3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 fontScale="775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"/>
              <a:t>Teach, Reach &amp; Motivate With Videos </a:t>
            </a:r>
            <a:endParaRPr/>
          </a:p>
        </p:txBody>
      </p:sp>
      <p:sp>
        <p:nvSpPr>
          <p:cNvPr id="449" name="Google Shape;449;p44"/>
          <p:cNvSpPr/>
          <p:nvPr/>
        </p:nvSpPr>
        <p:spPr>
          <a:xfrm>
            <a:off x="582886" y="3761214"/>
            <a:ext cx="2447700" cy="366300"/>
          </a:xfrm>
          <a:prstGeom prst="roundRect">
            <a:avLst>
              <a:gd fmla="val 16667" name="adj"/>
            </a:avLst>
          </a:prstGeom>
          <a:solidFill>
            <a:srgbClr val="ED2A81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44"/>
          <p:cNvSpPr txBox="1"/>
          <p:nvPr/>
        </p:nvSpPr>
        <p:spPr>
          <a:xfrm>
            <a:off x="618792" y="3840613"/>
            <a:ext cx="23913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0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Workforce Development</a:t>
            </a:r>
            <a:endParaRPr sz="700"/>
          </a:p>
        </p:txBody>
      </p:sp>
      <p:sp>
        <p:nvSpPr>
          <p:cNvPr id="451" name="Google Shape;451;p44"/>
          <p:cNvSpPr/>
          <p:nvPr/>
        </p:nvSpPr>
        <p:spPr>
          <a:xfrm>
            <a:off x="3330735" y="3761214"/>
            <a:ext cx="2447700" cy="366300"/>
          </a:xfrm>
          <a:prstGeom prst="roundRect">
            <a:avLst>
              <a:gd fmla="val 16667" name="adj"/>
            </a:avLst>
          </a:prstGeom>
          <a:solidFill>
            <a:srgbClr val="ED2A81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44"/>
          <p:cNvSpPr txBox="1"/>
          <p:nvPr/>
        </p:nvSpPr>
        <p:spPr>
          <a:xfrm>
            <a:off x="3366640" y="3840613"/>
            <a:ext cx="23913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0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Virtual Support Groups</a:t>
            </a:r>
            <a:endParaRPr sz="700"/>
          </a:p>
        </p:txBody>
      </p:sp>
      <p:sp>
        <p:nvSpPr>
          <p:cNvPr id="453" name="Google Shape;453;p44"/>
          <p:cNvSpPr/>
          <p:nvPr/>
        </p:nvSpPr>
        <p:spPr>
          <a:xfrm>
            <a:off x="6018735" y="3761214"/>
            <a:ext cx="2447700" cy="366300"/>
          </a:xfrm>
          <a:prstGeom prst="roundRect">
            <a:avLst>
              <a:gd fmla="val 16667" name="adj"/>
            </a:avLst>
          </a:prstGeom>
          <a:solidFill>
            <a:srgbClr val="ED2A81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44"/>
          <p:cNvSpPr txBox="1"/>
          <p:nvPr/>
        </p:nvSpPr>
        <p:spPr>
          <a:xfrm>
            <a:off x="6054640" y="3840613"/>
            <a:ext cx="23913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0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Music &amp; Meditation </a:t>
            </a:r>
            <a:endParaRPr sz="7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