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8" r:id="rId4"/>
    <p:sldMasterId id="2147483690" r:id="rId5"/>
    <p:sldMasterId id="2147483772" r:id="rId6"/>
    <p:sldMasterId id="2147483730" r:id="rId7"/>
    <p:sldMasterId id="2147483755" r:id="rId8"/>
  </p:sldMasterIdLst>
  <p:notesMasterIdLst>
    <p:notesMasterId r:id="rId20"/>
  </p:notesMasterIdLst>
  <p:handoutMasterIdLst>
    <p:handoutMasterId r:id="rId21"/>
  </p:handoutMasterIdLst>
  <p:sldIdLst>
    <p:sldId id="276" r:id="rId9"/>
    <p:sldId id="257" r:id="rId10"/>
    <p:sldId id="319" r:id="rId11"/>
    <p:sldId id="314" r:id="rId12"/>
    <p:sldId id="316" r:id="rId13"/>
    <p:sldId id="287" r:id="rId14"/>
    <p:sldId id="317" r:id="rId15"/>
    <p:sldId id="320" r:id="rId16"/>
    <p:sldId id="318" r:id="rId17"/>
    <p:sldId id="32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EA0A8E"/>
    <a:srgbClr val="002060"/>
    <a:srgbClr val="E53B30"/>
    <a:srgbClr val="FFD700"/>
    <a:srgbClr val="135193"/>
    <a:srgbClr val="3A3A3A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CB86F-0EF8-4662-A286-D644CC0396D2}" v="31" dt="2024-12-11T20:24:28.291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5220" autoAdjust="0"/>
  </p:normalViewPr>
  <p:slideViewPr>
    <p:cSldViewPr snapToGrid="0">
      <p:cViewPr varScale="1">
        <p:scale>
          <a:sx n="101" d="100"/>
          <a:sy n="101" d="100"/>
        </p:scale>
        <p:origin x="132" y="132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Futrell" userId="b04b1a04-715f-42e3-b0d4-9f5bfdb5d792" providerId="ADAL" clId="{370CB86F-0EF8-4662-A286-D644CC0396D2}"/>
    <pc:docChg chg="undo custSel addSld delSld modSld sldOrd">
      <pc:chgData name="Kelly Futrell" userId="b04b1a04-715f-42e3-b0d4-9f5bfdb5d792" providerId="ADAL" clId="{370CB86F-0EF8-4662-A286-D644CC0396D2}" dt="2024-12-11T20:26:40.936" v="879" actId="1076"/>
      <pc:docMkLst>
        <pc:docMk/>
      </pc:docMkLst>
      <pc:sldChg chg="addSp delSp modSp mod">
        <pc:chgData name="Kelly Futrell" userId="b04b1a04-715f-42e3-b0d4-9f5bfdb5d792" providerId="ADAL" clId="{370CB86F-0EF8-4662-A286-D644CC0396D2}" dt="2024-12-11T20:26:40.936" v="879" actId="1076"/>
        <pc:sldMkLst>
          <pc:docMk/>
          <pc:sldMk cId="2815339507" sldId="257"/>
        </pc:sldMkLst>
        <pc:spChg chg="del mod">
          <ac:chgData name="Kelly Futrell" userId="b04b1a04-715f-42e3-b0d4-9f5bfdb5d792" providerId="ADAL" clId="{370CB86F-0EF8-4662-A286-D644CC0396D2}" dt="2024-12-11T20:14:56.533" v="805" actId="478"/>
          <ac:spMkLst>
            <pc:docMk/>
            <pc:sldMk cId="2815339507" sldId="257"/>
            <ac:spMk id="2" creationId="{C3469C5E-4083-9774-B406-4BA3E754F6CB}"/>
          </ac:spMkLst>
        </pc:spChg>
        <pc:spChg chg="mod">
          <ac:chgData name="Kelly Futrell" userId="b04b1a04-715f-42e3-b0d4-9f5bfdb5d792" providerId="ADAL" clId="{370CB86F-0EF8-4662-A286-D644CC0396D2}" dt="2024-12-11T20:26:40.936" v="879" actId="1076"/>
          <ac:spMkLst>
            <pc:docMk/>
            <pc:sldMk cId="2815339507" sldId="257"/>
            <ac:spMk id="3" creationId="{6E413035-9790-C206-2A25-A0952E73C380}"/>
          </ac:spMkLst>
        </pc:spChg>
        <pc:spChg chg="mod">
          <ac:chgData name="Kelly Futrell" userId="b04b1a04-715f-42e3-b0d4-9f5bfdb5d792" providerId="ADAL" clId="{370CB86F-0EF8-4662-A286-D644CC0396D2}" dt="2024-12-11T20:26:40.936" v="879" actId="1076"/>
          <ac:spMkLst>
            <pc:docMk/>
            <pc:sldMk cId="2815339507" sldId="257"/>
            <ac:spMk id="7" creationId="{91C52C13-996F-4CF8-BBA5-F6CC233475A7}"/>
          </ac:spMkLst>
        </pc:spChg>
        <pc:spChg chg="add del">
          <ac:chgData name="Kelly Futrell" userId="b04b1a04-715f-42e3-b0d4-9f5bfdb5d792" providerId="ADAL" clId="{370CB86F-0EF8-4662-A286-D644CC0396D2}" dt="2024-12-11T20:22:21.683" v="818" actId="478"/>
          <ac:spMkLst>
            <pc:docMk/>
            <pc:sldMk cId="2815339507" sldId="257"/>
            <ac:spMk id="10" creationId="{11AD799D-87F1-EF92-B6F5-16F9AEECFFAA}"/>
          </ac:spMkLst>
        </pc:spChg>
        <pc:spChg chg="add mod">
          <ac:chgData name="Kelly Futrell" userId="b04b1a04-715f-42e3-b0d4-9f5bfdb5d792" providerId="ADAL" clId="{370CB86F-0EF8-4662-A286-D644CC0396D2}" dt="2024-12-11T20:26:29.613" v="877" actId="113"/>
          <ac:spMkLst>
            <pc:docMk/>
            <pc:sldMk cId="2815339507" sldId="257"/>
            <ac:spMk id="13" creationId="{07F760D9-6D8A-EF45-1CE9-2E7B2C7BDFAF}"/>
          </ac:spMkLst>
        </pc:spChg>
        <pc:spChg chg="add mod">
          <ac:chgData name="Kelly Futrell" userId="b04b1a04-715f-42e3-b0d4-9f5bfdb5d792" providerId="ADAL" clId="{370CB86F-0EF8-4662-A286-D644CC0396D2}" dt="2024-12-11T20:26:31.569" v="878" actId="113"/>
          <ac:spMkLst>
            <pc:docMk/>
            <pc:sldMk cId="2815339507" sldId="257"/>
            <ac:spMk id="14" creationId="{5936D022-316D-8823-03DC-CEC1C8BD1CFF}"/>
          </ac:spMkLst>
        </pc:spChg>
        <pc:picChg chg="add mod">
          <ac:chgData name="Kelly Futrell" userId="b04b1a04-715f-42e3-b0d4-9f5bfdb5d792" providerId="ADAL" clId="{370CB86F-0EF8-4662-A286-D644CC0396D2}" dt="2024-12-11T20:23:06.661" v="828" actId="1076"/>
          <ac:picMkLst>
            <pc:docMk/>
            <pc:sldMk cId="2815339507" sldId="257"/>
            <ac:picMk id="5" creationId="{C9DCF203-69FC-1953-61CC-DC5B8C37B335}"/>
          </ac:picMkLst>
        </pc:picChg>
        <pc:picChg chg="add mod">
          <ac:chgData name="Kelly Futrell" userId="b04b1a04-715f-42e3-b0d4-9f5bfdb5d792" providerId="ADAL" clId="{370CB86F-0EF8-4662-A286-D644CC0396D2}" dt="2024-12-11T20:23:06.661" v="828" actId="1076"/>
          <ac:picMkLst>
            <pc:docMk/>
            <pc:sldMk cId="2815339507" sldId="257"/>
            <ac:picMk id="6" creationId="{AB6D5A1A-01A7-9CC6-1AC1-1B4A8A2A3839}"/>
          </ac:picMkLst>
        </pc:picChg>
        <pc:picChg chg="add mod">
          <ac:chgData name="Kelly Futrell" userId="b04b1a04-715f-42e3-b0d4-9f5bfdb5d792" providerId="ADAL" clId="{370CB86F-0EF8-4662-A286-D644CC0396D2}" dt="2024-12-11T20:22:58.681" v="827" actId="1076"/>
          <ac:picMkLst>
            <pc:docMk/>
            <pc:sldMk cId="2815339507" sldId="257"/>
            <ac:picMk id="12" creationId="{5D23EBBA-3469-11A2-E03D-09983CB696C2}"/>
          </ac:picMkLst>
        </pc:picChg>
        <pc:picChg chg="del mod modCrop">
          <ac:chgData name="Kelly Futrell" userId="b04b1a04-715f-42e3-b0d4-9f5bfdb5d792" providerId="ADAL" clId="{370CB86F-0EF8-4662-A286-D644CC0396D2}" dt="2024-12-11T20:14:57.325" v="806" actId="478"/>
          <ac:picMkLst>
            <pc:docMk/>
            <pc:sldMk cId="2815339507" sldId="257"/>
            <ac:picMk id="18" creationId="{12381AE2-BACA-A15B-2B6A-13EC3D49913D}"/>
          </ac:picMkLst>
        </pc:picChg>
      </pc:sldChg>
      <pc:sldChg chg="modSp mod">
        <pc:chgData name="Kelly Futrell" userId="b04b1a04-715f-42e3-b0d4-9f5bfdb5d792" providerId="ADAL" clId="{370CB86F-0EF8-4662-A286-D644CC0396D2}" dt="2024-12-11T15:51:44.467" v="474" actId="1076"/>
        <pc:sldMkLst>
          <pc:docMk/>
          <pc:sldMk cId="2392916479" sldId="276"/>
        </pc:sldMkLst>
        <pc:spChg chg="mod">
          <ac:chgData name="Kelly Futrell" userId="b04b1a04-715f-42e3-b0d4-9f5bfdb5d792" providerId="ADAL" clId="{370CB86F-0EF8-4662-A286-D644CC0396D2}" dt="2024-12-11T15:51:44.467" v="474" actId="1076"/>
          <ac:spMkLst>
            <pc:docMk/>
            <pc:sldMk cId="2392916479" sldId="276"/>
            <ac:spMk id="6" creationId="{FE55D5E1-EBED-9799-512B-B8441E835967}"/>
          </ac:spMkLst>
        </pc:spChg>
        <pc:spChg chg="mod">
          <ac:chgData name="Kelly Futrell" userId="b04b1a04-715f-42e3-b0d4-9f5bfdb5d792" providerId="ADAL" clId="{370CB86F-0EF8-4662-A286-D644CC0396D2}" dt="2024-12-11T15:51:16.388" v="472" actId="1076"/>
          <ac:spMkLst>
            <pc:docMk/>
            <pc:sldMk cId="2392916479" sldId="276"/>
            <ac:spMk id="15" creationId="{06FBF635-8093-C76C-E53F-981ED58705CC}"/>
          </ac:spMkLst>
        </pc:spChg>
        <pc:picChg chg="mod">
          <ac:chgData name="Kelly Futrell" userId="b04b1a04-715f-42e3-b0d4-9f5bfdb5d792" providerId="ADAL" clId="{370CB86F-0EF8-4662-A286-D644CC0396D2}" dt="2024-12-11T15:46:41.106" v="461" actId="14826"/>
          <ac:picMkLst>
            <pc:docMk/>
            <pc:sldMk cId="2392916479" sldId="276"/>
            <ac:picMk id="8" creationId="{7D0A0343-F065-3ADD-43A2-E1E466AB1017}"/>
          </ac:picMkLst>
        </pc:picChg>
      </pc:sldChg>
      <pc:sldChg chg="addSp delSp modSp mod modClrScheme chgLayout">
        <pc:chgData name="Kelly Futrell" userId="b04b1a04-715f-42e3-b0d4-9f5bfdb5d792" providerId="ADAL" clId="{370CB86F-0EF8-4662-A286-D644CC0396D2}" dt="2024-12-11T15:56:41.753" v="560" actId="27636"/>
        <pc:sldMkLst>
          <pc:docMk/>
          <pc:sldMk cId="220824393" sldId="287"/>
        </pc:sldMkLst>
        <pc:spChg chg="mod ord">
          <ac:chgData name="Kelly Futrell" userId="b04b1a04-715f-42e3-b0d4-9f5bfdb5d792" providerId="ADAL" clId="{370CB86F-0EF8-4662-A286-D644CC0396D2}" dt="2024-12-11T15:56:41.753" v="560" actId="27636"/>
          <ac:spMkLst>
            <pc:docMk/>
            <pc:sldMk cId="220824393" sldId="287"/>
            <ac:spMk id="2" creationId="{8FAFE07E-5A7D-CC20-532D-7BDBED9D72D4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3" creationId="{D84B139E-EFD9-AF49-ACDE-A08AB19B8462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4" creationId="{855AEF7B-DDCF-1D0E-4CB1-2BADAE11F152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5" creationId="{07A3C530-AC9B-DA6F-F9F3-E4DF4E17B684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6" creationId="{EA42DFFC-2315-E31A-795A-319A5A52C36D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7" creationId="{A80BACCD-E427-A121-93F9-071F3099A7BA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8" creationId="{43163A39-8E91-3E1A-391F-38B0316D2122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9" creationId="{CFF88BB0-9AAB-0664-819E-907BAEA787E2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0" creationId="{69678161-4B91-D58C-D98B-874F38ED2DCE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1" creationId="{3ED5674D-2E64-80F3-2DA6-C1813A77D178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2" creationId="{CEFDF5AE-636D-1544-6541-E613DFC395B3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3" creationId="{9D300C4F-28CD-AB0E-535D-BAE9D5673AE4}"/>
          </ac:spMkLst>
        </pc:spChg>
        <pc:spChg chg="add del mod ord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4" creationId="{8426D808-6525-5641-CE60-4EFB120577EC}"/>
          </ac:spMkLst>
        </pc:spChg>
        <pc:spChg chg="del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5" creationId="{A4B7099B-578C-03D5-8A21-7A45635CCCAE}"/>
          </ac:spMkLst>
        </pc:spChg>
        <pc:spChg chg="del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6" creationId="{133BEE66-906F-B565-9D62-A53E65A36962}"/>
          </ac:spMkLst>
        </pc:spChg>
        <pc:spChg chg="del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7" creationId="{DCAF36D4-B54F-A348-66FF-02C669A0A1AB}"/>
          </ac:spMkLst>
        </pc:spChg>
        <pc:spChg chg="del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8" creationId="{2CE60233-1C2B-CEB3-3DA3-B1806C4813E7}"/>
          </ac:spMkLst>
        </pc:spChg>
        <pc:spChg chg="del">
          <ac:chgData name="Kelly Futrell" userId="b04b1a04-715f-42e3-b0d4-9f5bfdb5d792" providerId="ADAL" clId="{370CB86F-0EF8-4662-A286-D644CC0396D2}" dt="2024-12-11T15:28:25.542" v="263" actId="478"/>
          <ac:spMkLst>
            <pc:docMk/>
            <pc:sldMk cId="220824393" sldId="287"/>
            <ac:spMk id="19" creationId="{868ED0C8-A1A5-0620-4785-CB171A435EA1}"/>
          </ac:spMkLst>
        </pc:spChg>
        <pc:spChg chg="add mod">
          <ac:chgData name="Kelly Futrell" userId="b04b1a04-715f-42e3-b0d4-9f5bfdb5d792" providerId="ADAL" clId="{370CB86F-0EF8-4662-A286-D644CC0396D2}" dt="2024-12-11T15:29:28.782" v="307"/>
          <ac:spMkLst>
            <pc:docMk/>
            <pc:sldMk cId="220824393" sldId="287"/>
            <ac:spMk id="22" creationId="{D2EA81A4-A8D7-2717-135C-024FBFB0951F}"/>
          </ac:spMkLst>
        </pc:spChg>
        <pc:spChg chg="add mod">
          <ac:chgData name="Kelly Futrell" userId="b04b1a04-715f-42e3-b0d4-9f5bfdb5d792" providerId="ADAL" clId="{370CB86F-0EF8-4662-A286-D644CC0396D2}" dt="2024-12-11T15:29:28.782" v="307"/>
          <ac:spMkLst>
            <pc:docMk/>
            <pc:sldMk cId="220824393" sldId="287"/>
            <ac:spMk id="23" creationId="{18B8E8F3-1147-8ECF-5984-0B73AE878439}"/>
          </ac:spMkLst>
        </pc:spChg>
        <pc:spChg chg="add mod">
          <ac:chgData name="Kelly Futrell" userId="b04b1a04-715f-42e3-b0d4-9f5bfdb5d792" providerId="ADAL" clId="{370CB86F-0EF8-4662-A286-D644CC0396D2}" dt="2024-12-11T15:29:28.782" v="307"/>
          <ac:spMkLst>
            <pc:docMk/>
            <pc:sldMk cId="220824393" sldId="287"/>
            <ac:spMk id="24" creationId="{D5B55C4D-7203-7BFF-3BEB-EDAC8407F176}"/>
          </ac:spMkLst>
        </pc:spChg>
        <pc:picChg chg="del">
          <ac:chgData name="Kelly Futrell" userId="b04b1a04-715f-42e3-b0d4-9f5bfdb5d792" providerId="ADAL" clId="{370CB86F-0EF8-4662-A286-D644CC0396D2}" dt="2024-12-11T15:28:25.542" v="263" actId="478"/>
          <ac:picMkLst>
            <pc:docMk/>
            <pc:sldMk cId="220824393" sldId="287"/>
            <ac:picMk id="20" creationId="{8D2BF57A-4651-547A-EF9B-4E8009B09E18}"/>
          </ac:picMkLst>
        </pc:picChg>
        <pc:picChg chg="add mod">
          <ac:chgData name="Kelly Futrell" userId="b04b1a04-715f-42e3-b0d4-9f5bfdb5d792" providerId="ADAL" clId="{370CB86F-0EF8-4662-A286-D644CC0396D2}" dt="2024-12-11T15:30:00.618" v="311" actId="1076"/>
          <ac:picMkLst>
            <pc:docMk/>
            <pc:sldMk cId="220824393" sldId="287"/>
            <ac:picMk id="21" creationId="{E5E8E0FA-F1FE-737E-815E-64B0AE878AF8}"/>
          </ac:picMkLst>
        </pc:picChg>
        <pc:picChg chg="add mod">
          <ac:chgData name="Kelly Futrell" userId="b04b1a04-715f-42e3-b0d4-9f5bfdb5d792" providerId="ADAL" clId="{370CB86F-0EF8-4662-A286-D644CC0396D2}" dt="2024-12-11T15:30:00.618" v="311" actId="1076"/>
          <ac:picMkLst>
            <pc:docMk/>
            <pc:sldMk cId="220824393" sldId="287"/>
            <ac:picMk id="25" creationId="{9859BCE6-D5F5-0012-63F5-0E643FD16434}"/>
          </ac:picMkLst>
        </pc:picChg>
        <pc:picChg chg="add mod">
          <ac:chgData name="Kelly Futrell" userId="b04b1a04-715f-42e3-b0d4-9f5bfdb5d792" providerId="ADAL" clId="{370CB86F-0EF8-4662-A286-D644CC0396D2}" dt="2024-12-11T15:30:00.618" v="311" actId="1076"/>
          <ac:picMkLst>
            <pc:docMk/>
            <pc:sldMk cId="220824393" sldId="287"/>
            <ac:picMk id="26" creationId="{E452A395-8929-2D8F-6731-175A41E0062C}"/>
          </ac:picMkLst>
        </pc:picChg>
      </pc:sldChg>
      <pc:sldChg chg="del">
        <pc:chgData name="Kelly Futrell" userId="b04b1a04-715f-42e3-b0d4-9f5bfdb5d792" providerId="ADAL" clId="{370CB86F-0EF8-4662-A286-D644CC0396D2}" dt="2024-12-11T15:32:51.575" v="356" actId="47"/>
        <pc:sldMkLst>
          <pc:docMk/>
          <pc:sldMk cId="267812600" sldId="313"/>
        </pc:sldMkLst>
      </pc:sldChg>
      <pc:sldChg chg="addSp delSp modSp mod">
        <pc:chgData name="Kelly Futrell" userId="b04b1a04-715f-42e3-b0d4-9f5bfdb5d792" providerId="ADAL" clId="{370CB86F-0EF8-4662-A286-D644CC0396D2}" dt="2024-12-11T15:55:12.791" v="556" actId="20577"/>
        <pc:sldMkLst>
          <pc:docMk/>
          <pc:sldMk cId="2317227291" sldId="314"/>
        </pc:sldMkLst>
        <pc:spChg chg="del">
          <ac:chgData name="Kelly Futrell" userId="b04b1a04-715f-42e3-b0d4-9f5bfdb5d792" providerId="ADAL" clId="{370CB86F-0EF8-4662-A286-D644CC0396D2}" dt="2024-12-11T15:21:08.429" v="176" actId="478"/>
          <ac:spMkLst>
            <pc:docMk/>
            <pc:sldMk cId="2317227291" sldId="314"/>
            <ac:spMk id="2" creationId="{B95525A2-9901-2D65-34A4-2122A175FDCB}"/>
          </ac:spMkLst>
        </pc:spChg>
        <pc:spChg chg="mod">
          <ac:chgData name="Kelly Futrell" userId="b04b1a04-715f-42e3-b0d4-9f5bfdb5d792" providerId="ADAL" clId="{370CB86F-0EF8-4662-A286-D644CC0396D2}" dt="2024-12-11T15:55:12.791" v="556" actId="20577"/>
          <ac:spMkLst>
            <pc:docMk/>
            <pc:sldMk cId="2317227291" sldId="314"/>
            <ac:spMk id="3" creationId="{E5BE56F0-0B68-2BF2-C9FA-68C460A2C0E4}"/>
          </ac:spMkLst>
        </pc:spChg>
        <pc:spChg chg="add mod">
          <ac:chgData name="Kelly Futrell" userId="b04b1a04-715f-42e3-b0d4-9f5bfdb5d792" providerId="ADAL" clId="{370CB86F-0EF8-4662-A286-D644CC0396D2}" dt="2024-12-11T15:53:08.930" v="486" actId="20577"/>
          <ac:spMkLst>
            <pc:docMk/>
            <pc:sldMk cId="2317227291" sldId="314"/>
            <ac:spMk id="13" creationId="{1B8B6390-D16C-8CAB-9806-2DABB0C1CB63}"/>
          </ac:spMkLst>
        </pc:spChg>
        <pc:picChg chg="add mod">
          <ac:chgData name="Kelly Futrell" userId="b04b1a04-715f-42e3-b0d4-9f5bfdb5d792" providerId="ADAL" clId="{370CB86F-0EF8-4662-A286-D644CC0396D2}" dt="2024-12-11T15:21:14.196" v="179" actId="1076"/>
          <ac:picMkLst>
            <pc:docMk/>
            <pc:sldMk cId="2317227291" sldId="314"/>
            <ac:picMk id="4" creationId="{4125314D-EA8F-BD1E-1376-3CE081D19D43}"/>
          </ac:picMkLst>
        </pc:picChg>
        <pc:picChg chg="add del mod">
          <ac:chgData name="Kelly Futrell" userId="b04b1a04-715f-42e3-b0d4-9f5bfdb5d792" providerId="ADAL" clId="{370CB86F-0EF8-4662-A286-D644CC0396D2}" dt="2024-12-11T15:21:37.094" v="182" actId="478"/>
          <ac:picMkLst>
            <pc:docMk/>
            <pc:sldMk cId="2317227291" sldId="314"/>
            <ac:picMk id="6" creationId="{571F1604-6C67-523E-0575-B8AAC1392AEB}"/>
          </ac:picMkLst>
        </pc:picChg>
        <pc:picChg chg="add mod">
          <ac:chgData name="Kelly Futrell" userId="b04b1a04-715f-42e3-b0d4-9f5bfdb5d792" providerId="ADAL" clId="{370CB86F-0EF8-4662-A286-D644CC0396D2}" dt="2024-12-11T15:52:58.746" v="485" actId="1076"/>
          <ac:picMkLst>
            <pc:docMk/>
            <pc:sldMk cId="2317227291" sldId="314"/>
            <ac:picMk id="7" creationId="{62E4B1F0-CE2A-92F4-56D2-5C9919C477EC}"/>
          </ac:picMkLst>
        </pc:picChg>
        <pc:picChg chg="mod">
          <ac:chgData name="Kelly Futrell" userId="b04b1a04-715f-42e3-b0d4-9f5bfdb5d792" providerId="ADAL" clId="{370CB86F-0EF8-4662-A286-D644CC0396D2}" dt="2024-12-11T15:52:52.135" v="483" actId="1076"/>
          <ac:picMkLst>
            <pc:docMk/>
            <pc:sldMk cId="2317227291" sldId="314"/>
            <ac:picMk id="8" creationId="{4A53E320-14A5-3E17-B0BC-A6070DA6DE2B}"/>
          </ac:picMkLst>
        </pc:picChg>
        <pc:picChg chg="add mod">
          <ac:chgData name="Kelly Futrell" userId="b04b1a04-715f-42e3-b0d4-9f5bfdb5d792" providerId="ADAL" clId="{370CB86F-0EF8-4662-A286-D644CC0396D2}" dt="2024-12-11T15:52:55.237" v="484" actId="1076"/>
          <ac:picMkLst>
            <pc:docMk/>
            <pc:sldMk cId="2317227291" sldId="314"/>
            <ac:picMk id="9" creationId="{2E70503A-BF49-017B-C4EC-DCA0EF7107BF}"/>
          </ac:picMkLst>
        </pc:picChg>
        <pc:picChg chg="del">
          <ac:chgData name="Kelly Futrell" userId="b04b1a04-715f-42e3-b0d4-9f5bfdb5d792" providerId="ADAL" clId="{370CB86F-0EF8-4662-A286-D644CC0396D2}" dt="2024-12-11T15:21:05.918" v="175" actId="478"/>
          <ac:picMkLst>
            <pc:docMk/>
            <pc:sldMk cId="2317227291" sldId="314"/>
            <ac:picMk id="10" creationId="{9A1D487E-3158-DB87-E546-54602E06126F}"/>
          </ac:picMkLst>
        </pc:picChg>
        <pc:picChg chg="del">
          <ac:chgData name="Kelly Futrell" userId="b04b1a04-715f-42e3-b0d4-9f5bfdb5d792" providerId="ADAL" clId="{370CB86F-0EF8-4662-A286-D644CC0396D2}" dt="2024-12-11T15:21:04.013" v="173" actId="478"/>
          <ac:picMkLst>
            <pc:docMk/>
            <pc:sldMk cId="2317227291" sldId="314"/>
            <ac:picMk id="11" creationId="{DF235697-266C-E5A7-1636-F0AA5E40B901}"/>
          </ac:picMkLst>
        </pc:picChg>
        <pc:picChg chg="mod">
          <ac:chgData name="Kelly Futrell" userId="b04b1a04-715f-42e3-b0d4-9f5bfdb5d792" providerId="ADAL" clId="{370CB86F-0EF8-4662-A286-D644CC0396D2}" dt="2024-12-11T15:21:21.256" v="180" actId="14826"/>
          <ac:picMkLst>
            <pc:docMk/>
            <pc:sldMk cId="2317227291" sldId="314"/>
            <ac:picMk id="12" creationId="{0CD544BA-351F-412C-E1B5-B638044453FD}"/>
          </ac:picMkLst>
        </pc:picChg>
      </pc:sldChg>
      <pc:sldChg chg="addSp delSp modSp mod">
        <pc:chgData name="Kelly Futrell" userId="b04b1a04-715f-42e3-b0d4-9f5bfdb5d792" providerId="ADAL" clId="{370CB86F-0EF8-4662-A286-D644CC0396D2}" dt="2024-12-11T20:14:09.551" v="804" actId="27636"/>
        <pc:sldMkLst>
          <pc:docMk/>
          <pc:sldMk cId="4249897638" sldId="316"/>
        </pc:sldMkLst>
        <pc:spChg chg="mod">
          <ac:chgData name="Kelly Futrell" userId="b04b1a04-715f-42e3-b0d4-9f5bfdb5d792" providerId="ADAL" clId="{370CB86F-0EF8-4662-A286-D644CC0396D2}" dt="2024-12-11T15:55:44.730" v="558" actId="113"/>
          <ac:spMkLst>
            <pc:docMk/>
            <pc:sldMk cId="4249897638" sldId="316"/>
            <ac:spMk id="3" creationId="{E5BE56F0-0B68-2BF2-C9FA-68C460A2C0E4}"/>
          </ac:spMkLst>
        </pc:spChg>
        <pc:spChg chg="mod">
          <ac:chgData name="Kelly Futrell" userId="b04b1a04-715f-42e3-b0d4-9f5bfdb5d792" providerId="ADAL" clId="{370CB86F-0EF8-4662-A286-D644CC0396D2}" dt="2024-12-11T20:14:09.551" v="804" actId="27636"/>
          <ac:spMkLst>
            <pc:docMk/>
            <pc:sldMk cId="4249897638" sldId="316"/>
            <ac:spMk id="11" creationId="{D42E9A17-912B-9181-2FDA-C148FE7C214A}"/>
          </ac:spMkLst>
        </pc:spChg>
        <pc:picChg chg="add mod">
          <ac:chgData name="Kelly Futrell" userId="b04b1a04-715f-42e3-b0d4-9f5bfdb5d792" providerId="ADAL" clId="{370CB86F-0EF8-4662-A286-D644CC0396D2}" dt="2024-12-11T15:25:10.277" v="250" actId="1076"/>
          <ac:picMkLst>
            <pc:docMk/>
            <pc:sldMk cId="4249897638" sldId="316"/>
            <ac:picMk id="2" creationId="{1CF233C3-87B0-EE2F-F8A5-B82C820FE82E}"/>
          </ac:picMkLst>
        </pc:picChg>
        <pc:picChg chg="add mod">
          <ac:chgData name="Kelly Futrell" userId="b04b1a04-715f-42e3-b0d4-9f5bfdb5d792" providerId="ADAL" clId="{370CB86F-0EF8-4662-A286-D644CC0396D2}" dt="2024-12-11T15:25:13.762" v="251" actId="1076"/>
          <ac:picMkLst>
            <pc:docMk/>
            <pc:sldMk cId="4249897638" sldId="316"/>
            <ac:picMk id="4" creationId="{AD4F0FC2-1E50-86CE-D18E-50A2C22B43E3}"/>
          </ac:picMkLst>
        </pc:picChg>
        <pc:picChg chg="add mod">
          <ac:chgData name="Kelly Futrell" userId="b04b1a04-715f-42e3-b0d4-9f5bfdb5d792" providerId="ADAL" clId="{370CB86F-0EF8-4662-A286-D644CC0396D2}" dt="2024-12-11T15:53:28.494" v="488" actId="1076"/>
          <ac:picMkLst>
            <pc:docMk/>
            <pc:sldMk cId="4249897638" sldId="316"/>
            <ac:picMk id="5" creationId="{3AB67290-8695-6F07-2213-024D1F241C0B}"/>
          </ac:picMkLst>
        </pc:picChg>
        <pc:picChg chg="add mod">
          <ac:chgData name="Kelly Futrell" userId="b04b1a04-715f-42e3-b0d4-9f5bfdb5d792" providerId="ADAL" clId="{370CB86F-0EF8-4662-A286-D644CC0396D2}" dt="2024-12-11T15:53:31.327" v="489" actId="1076"/>
          <ac:picMkLst>
            <pc:docMk/>
            <pc:sldMk cId="4249897638" sldId="316"/>
            <ac:picMk id="6" creationId="{4507140C-C26C-7953-4C2D-2057E78391D6}"/>
          </ac:picMkLst>
        </pc:picChg>
        <pc:picChg chg="add del mod">
          <ac:chgData name="Kelly Futrell" userId="b04b1a04-715f-42e3-b0d4-9f5bfdb5d792" providerId="ADAL" clId="{370CB86F-0EF8-4662-A286-D644CC0396D2}" dt="2024-12-11T20:09:21.560" v="753" actId="478"/>
          <ac:picMkLst>
            <pc:docMk/>
            <pc:sldMk cId="4249897638" sldId="316"/>
            <ac:picMk id="8" creationId="{B5E26AC8-14B1-3608-D795-B612B138CB94}"/>
          </ac:picMkLst>
        </pc:picChg>
        <pc:picChg chg="del">
          <ac:chgData name="Kelly Futrell" userId="b04b1a04-715f-42e3-b0d4-9f5bfdb5d792" providerId="ADAL" clId="{370CB86F-0EF8-4662-A286-D644CC0396D2}" dt="2024-12-11T15:24:37.509" v="239" actId="478"/>
          <ac:picMkLst>
            <pc:docMk/>
            <pc:sldMk cId="4249897638" sldId="316"/>
            <ac:picMk id="9" creationId="{198CA5A5-DEF7-0F92-D608-7170B66A02C1}"/>
          </ac:picMkLst>
        </pc:picChg>
        <pc:picChg chg="del">
          <ac:chgData name="Kelly Futrell" userId="b04b1a04-715f-42e3-b0d4-9f5bfdb5d792" providerId="ADAL" clId="{370CB86F-0EF8-4662-A286-D644CC0396D2}" dt="2024-12-11T15:24:38.193" v="240" actId="478"/>
          <ac:picMkLst>
            <pc:docMk/>
            <pc:sldMk cId="4249897638" sldId="316"/>
            <ac:picMk id="10" creationId="{E5269398-4F37-01DE-411C-5413FD12607C}"/>
          </ac:picMkLst>
        </pc:picChg>
        <pc:picChg chg="add del mod">
          <ac:chgData name="Kelly Futrell" userId="b04b1a04-715f-42e3-b0d4-9f5bfdb5d792" providerId="ADAL" clId="{370CB86F-0EF8-4662-A286-D644CC0396D2}" dt="2024-12-11T20:12:00.383" v="758" actId="478"/>
          <ac:picMkLst>
            <pc:docMk/>
            <pc:sldMk cId="4249897638" sldId="316"/>
            <ac:picMk id="10" creationId="{FB27AE2A-1407-8014-0CA4-B798D4791784}"/>
          </ac:picMkLst>
        </pc:picChg>
        <pc:picChg chg="del">
          <ac:chgData name="Kelly Futrell" userId="b04b1a04-715f-42e3-b0d4-9f5bfdb5d792" providerId="ADAL" clId="{370CB86F-0EF8-4662-A286-D644CC0396D2}" dt="2024-12-11T15:24:40.995" v="242" actId="478"/>
          <ac:picMkLst>
            <pc:docMk/>
            <pc:sldMk cId="4249897638" sldId="316"/>
            <ac:picMk id="12" creationId="{7836429A-CB1A-D3E8-9182-16F4ED062693}"/>
          </ac:picMkLst>
        </pc:picChg>
        <pc:picChg chg="del">
          <ac:chgData name="Kelly Futrell" userId="b04b1a04-715f-42e3-b0d4-9f5bfdb5d792" providerId="ADAL" clId="{370CB86F-0EF8-4662-A286-D644CC0396D2}" dt="2024-12-11T15:24:39.289" v="241" actId="478"/>
          <ac:picMkLst>
            <pc:docMk/>
            <pc:sldMk cId="4249897638" sldId="316"/>
            <ac:picMk id="13" creationId="{A7286FD1-6FDB-8AC2-A269-9B737D3246D2}"/>
          </ac:picMkLst>
        </pc:picChg>
        <pc:picChg chg="add del mod">
          <ac:chgData name="Kelly Futrell" userId="b04b1a04-715f-42e3-b0d4-9f5bfdb5d792" providerId="ADAL" clId="{370CB86F-0EF8-4662-A286-D644CC0396D2}" dt="2024-12-11T20:11:57.692" v="757" actId="478"/>
          <ac:picMkLst>
            <pc:docMk/>
            <pc:sldMk cId="4249897638" sldId="316"/>
            <ac:picMk id="13" creationId="{C060991B-5848-873B-E4DD-F31B54327872}"/>
          </ac:picMkLst>
        </pc:picChg>
        <pc:picChg chg="add del mod">
          <ac:chgData name="Kelly Futrell" userId="b04b1a04-715f-42e3-b0d4-9f5bfdb5d792" providerId="ADAL" clId="{370CB86F-0EF8-4662-A286-D644CC0396D2}" dt="2024-12-11T20:11:01.505" v="756" actId="478"/>
          <ac:picMkLst>
            <pc:docMk/>
            <pc:sldMk cId="4249897638" sldId="316"/>
            <ac:picMk id="15" creationId="{FA3DA3F6-7828-52D0-99CC-AA160CD90CEF}"/>
          </ac:picMkLst>
        </pc:picChg>
        <pc:picChg chg="add mod">
          <ac:chgData name="Kelly Futrell" userId="b04b1a04-715f-42e3-b0d4-9f5bfdb5d792" providerId="ADAL" clId="{370CB86F-0EF8-4662-A286-D644CC0396D2}" dt="2024-12-11T20:13:40.971" v="791" actId="1076"/>
          <ac:picMkLst>
            <pc:docMk/>
            <pc:sldMk cId="4249897638" sldId="316"/>
            <ac:picMk id="17" creationId="{D1C750BC-9A15-EFE6-70DB-C3F619FACCB3}"/>
          </ac:picMkLst>
        </pc:picChg>
        <pc:picChg chg="add mod">
          <ac:chgData name="Kelly Futrell" userId="b04b1a04-715f-42e3-b0d4-9f5bfdb5d792" providerId="ADAL" clId="{370CB86F-0EF8-4662-A286-D644CC0396D2}" dt="2024-12-11T20:13:40.971" v="791" actId="1076"/>
          <ac:picMkLst>
            <pc:docMk/>
            <pc:sldMk cId="4249897638" sldId="316"/>
            <ac:picMk id="19" creationId="{CF8B2457-5294-C9AB-4BEA-41C11CF72244}"/>
          </ac:picMkLst>
        </pc:picChg>
        <pc:picChg chg="add mod">
          <ac:chgData name="Kelly Futrell" userId="b04b1a04-715f-42e3-b0d4-9f5bfdb5d792" providerId="ADAL" clId="{370CB86F-0EF8-4662-A286-D644CC0396D2}" dt="2024-12-11T20:13:38.907" v="790" actId="1076"/>
          <ac:picMkLst>
            <pc:docMk/>
            <pc:sldMk cId="4249897638" sldId="316"/>
            <ac:picMk id="21" creationId="{2E1765F8-132F-C52C-08F5-62F00419321C}"/>
          </ac:picMkLst>
        </pc:picChg>
        <pc:picChg chg="add mod">
          <ac:chgData name="Kelly Futrell" userId="b04b1a04-715f-42e3-b0d4-9f5bfdb5d792" providerId="ADAL" clId="{370CB86F-0EF8-4662-A286-D644CC0396D2}" dt="2024-12-11T20:13:38.907" v="790" actId="1076"/>
          <ac:picMkLst>
            <pc:docMk/>
            <pc:sldMk cId="4249897638" sldId="316"/>
            <ac:picMk id="23" creationId="{29008C05-AE46-0C52-B983-1A9E0862AFD8}"/>
          </ac:picMkLst>
        </pc:picChg>
      </pc:sldChg>
      <pc:sldChg chg="addSp delSp modSp add del mod ord">
        <pc:chgData name="Kelly Futrell" userId="b04b1a04-715f-42e3-b0d4-9f5bfdb5d792" providerId="ADAL" clId="{370CB86F-0EF8-4662-A286-D644CC0396D2}" dt="2024-12-11T15:54:26.859" v="507"/>
        <pc:sldMkLst>
          <pc:docMk/>
          <pc:sldMk cId="3014915047" sldId="317"/>
        </pc:sldMkLst>
        <pc:spChg chg="mod">
          <ac:chgData name="Kelly Futrell" userId="b04b1a04-715f-42e3-b0d4-9f5bfdb5d792" providerId="ADAL" clId="{370CB86F-0EF8-4662-A286-D644CC0396D2}" dt="2024-12-11T15:54:26.859" v="507"/>
          <ac:spMkLst>
            <pc:docMk/>
            <pc:sldMk cId="3014915047" sldId="317"/>
            <ac:spMk id="2" creationId="{4248180F-26F6-677A-B09D-CB6A4320755D}"/>
          </ac:spMkLst>
        </pc:spChg>
        <pc:spChg chg="mod">
          <ac:chgData name="Kelly Futrell" userId="b04b1a04-715f-42e3-b0d4-9f5bfdb5d792" providerId="ADAL" clId="{370CB86F-0EF8-4662-A286-D644CC0396D2}" dt="2024-12-11T15:30:57.612" v="322" actId="14100"/>
          <ac:spMkLst>
            <pc:docMk/>
            <pc:sldMk cId="3014915047" sldId="317"/>
            <ac:spMk id="3" creationId="{70E51D52-8C7E-F0D6-D10A-C069CDF69631}"/>
          </ac:spMkLst>
        </pc:spChg>
        <pc:spChg chg="add del">
          <ac:chgData name="Kelly Futrell" userId="b04b1a04-715f-42e3-b0d4-9f5bfdb5d792" providerId="ADAL" clId="{370CB86F-0EF8-4662-A286-D644CC0396D2}" dt="2024-12-11T15:31:24.630" v="329" actId="478"/>
          <ac:spMkLst>
            <pc:docMk/>
            <pc:sldMk cId="3014915047" sldId="317"/>
            <ac:spMk id="5" creationId="{6A383B2C-E407-7E1B-B542-966B3BA33D44}"/>
          </ac:spMkLst>
        </pc:spChg>
        <pc:spChg chg="add mod">
          <ac:chgData name="Kelly Futrell" userId="b04b1a04-715f-42e3-b0d4-9f5bfdb5d792" providerId="ADAL" clId="{370CB86F-0EF8-4662-A286-D644CC0396D2}" dt="2024-12-11T15:31:53.722" v="349" actId="1038"/>
          <ac:spMkLst>
            <pc:docMk/>
            <pc:sldMk cId="3014915047" sldId="317"/>
            <ac:spMk id="6" creationId="{41AB95EF-BEED-7674-E58C-7440F785C4D0}"/>
          </ac:spMkLst>
        </pc:spChg>
        <pc:picChg chg="add mod">
          <ac:chgData name="Kelly Futrell" userId="b04b1a04-715f-42e3-b0d4-9f5bfdb5d792" providerId="ADAL" clId="{370CB86F-0EF8-4662-A286-D644CC0396D2}" dt="2024-12-11T15:32:19.024" v="353" actId="1076"/>
          <ac:picMkLst>
            <pc:docMk/>
            <pc:sldMk cId="3014915047" sldId="317"/>
            <ac:picMk id="7" creationId="{B9034843-157F-622C-D238-ECBA065376A4}"/>
          </ac:picMkLst>
        </pc:picChg>
        <pc:picChg chg="del">
          <ac:chgData name="Kelly Futrell" userId="b04b1a04-715f-42e3-b0d4-9f5bfdb5d792" providerId="ADAL" clId="{370CB86F-0EF8-4662-A286-D644CC0396D2}" dt="2024-12-11T15:32:08.165" v="351" actId="478"/>
          <ac:picMkLst>
            <pc:docMk/>
            <pc:sldMk cId="3014915047" sldId="317"/>
            <ac:picMk id="9" creationId="{5E32B69A-FD49-494B-67C4-078D23412585}"/>
          </ac:picMkLst>
        </pc:picChg>
        <pc:picChg chg="mod">
          <ac:chgData name="Kelly Futrell" userId="b04b1a04-715f-42e3-b0d4-9f5bfdb5d792" providerId="ADAL" clId="{370CB86F-0EF8-4662-A286-D644CC0396D2}" dt="2024-12-11T15:31:15.580" v="327" actId="1076"/>
          <ac:picMkLst>
            <pc:docMk/>
            <pc:sldMk cId="3014915047" sldId="317"/>
            <ac:picMk id="10" creationId="{337355A3-C0A0-B93C-5C21-2F9EDD24D13A}"/>
          </ac:picMkLst>
        </pc:picChg>
        <pc:picChg chg="mod">
          <ac:chgData name="Kelly Futrell" userId="b04b1a04-715f-42e3-b0d4-9f5bfdb5d792" providerId="ADAL" clId="{370CB86F-0EF8-4662-A286-D644CC0396D2}" dt="2024-12-11T15:31:11.133" v="326" actId="1076"/>
          <ac:picMkLst>
            <pc:docMk/>
            <pc:sldMk cId="3014915047" sldId="317"/>
            <ac:picMk id="11" creationId="{EF594418-B8FA-F17A-4960-0F5673C6A5D5}"/>
          </ac:picMkLst>
        </pc:picChg>
        <pc:picChg chg="del mod">
          <ac:chgData name="Kelly Futrell" userId="b04b1a04-715f-42e3-b0d4-9f5bfdb5d792" providerId="ADAL" clId="{370CB86F-0EF8-4662-A286-D644CC0396D2}" dt="2024-12-11T15:31:06.773" v="325" actId="478"/>
          <ac:picMkLst>
            <pc:docMk/>
            <pc:sldMk cId="3014915047" sldId="317"/>
            <ac:picMk id="12" creationId="{FF9308A8-3BA5-DC1A-1295-3396D1A19861}"/>
          </ac:picMkLst>
        </pc:picChg>
      </pc:sldChg>
      <pc:sldChg chg="addSp delSp modSp mod">
        <pc:chgData name="Kelly Futrell" userId="b04b1a04-715f-42e3-b0d4-9f5bfdb5d792" providerId="ADAL" clId="{370CB86F-0EF8-4662-A286-D644CC0396D2}" dt="2024-12-11T15:57:21.689" v="576" actId="113"/>
        <pc:sldMkLst>
          <pc:docMk/>
          <pc:sldMk cId="2698833531" sldId="318"/>
        </pc:sldMkLst>
        <pc:spChg chg="mod">
          <ac:chgData name="Kelly Futrell" userId="b04b1a04-715f-42e3-b0d4-9f5bfdb5d792" providerId="ADAL" clId="{370CB86F-0EF8-4662-A286-D644CC0396D2}" dt="2024-12-11T15:57:21.689" v="576" actId="113"/>
          <ac:spMkLst>
            <pc:docMk/>
            <pc:sldMk cId="2698833531" sldId="318"/>
            <ac:spMk id="2" creationId="{4248180F-26F6-677A-B09D-CB6A4320755D}"/>
          </ac:spMkLst>
        </pc:spChg>
        <pc:spChg chg="mod">
          <ac:chgData name="Kelly Futrell" userId="b04b1a04-715f-42e3-b0d4-9f5bfdb5d792" providerId="ADAL" clId="{370CB86F-0EF8-4662-A286-D644CC0396D2}" dt="2024-12-11T15:35:06.233" v="388" actId="113"/>
          <ac:spMkLst>
            <pc:docMk/>
            <pc:sldMk cId="2698833531" sldId="318"/>
            <ac:spMk id="3" creationId="{70E51D52-8C7E-F0D6-D10A-C069CDF69631}"/>
          </ac:spMkLst>
        </pc:spChg>
        <pc:spChg chg="mod">
          <ac:chgData name="Kelly Futrell" userId="b04b1a04-715f-42e3-b0d4-9f5bfdb5d792" providerId="ADAL" clId="{370CB86F-0EF8-4662-A286-D644CC0396D2}" dt="2024-12-11T15:47:49.553" v="468" actId="1076"/>
          <ac:spMkLst>
            <pc:docMk/>
            <pc:sldMk cId="2698833531" sldId="318"/>
            <ac:spMk id="8" creationId="{3135E8A2-3DF3-73D8-87FB-D589549EDD07}"/>
          </ac:spMkLst>
        </pc:spChg>
        <pc:picChg chg="add del mod">
          <ac:chgData name="Kelly Futrell" userId="b04b1a04-715f-42e3-b0d4-9f5bfdb5d792" providerId="ADAL" clId="{370CB86F-0EF8-4662-A286-D644CC0396D2}" dt="2024-12-11T15:37:43.773" v="391" actId="478"/>
          <ac:picMkLst>
            <pc:docMk/>
            <pc:sldMk cId="2698833531" sldId="318"/>
            <ac:picMk id="4" creationId="{EFCC59B9-F060-2448-896E-3455BF98A7D3}"/>
          </ac:picMkLst>
        </pc:picChg>
        <pc:picChg chg="mod modCrop">
          <ac:chgData name="Kelly Futrell" userId="b04b1a04-715f-42e3-b0d4-9f5bfdb5d792" providerId="ADAL" clId="{370CB86F-0EF8-4662-A286-D644CC0396D2}" dt="2024-12-11T15:42:49.690" v="454" actId="1036"/>
          <ac:picMkLst>
            <pc:docMk/>
            <pc:sldMk cId="2698833531" sldId="318"/>
            <ac:picMk id="7" creationId="{5232DEE8-7FCB-57EA-9442-0F4CD400ECE3}"/>
          </ac:picMkLst>
        </pc:picChg>
      </pc:sldChg>
      <pc:sldChg chg="addSp delSp modSp mod">
        <pc:chgData name="Kelly Futrell" userId="b04b1a04-715f-42e3-b0d4-9f5bfdb5d792" providerId="ADAL" clId="{370CB86F-0EF8-4662-A286-D644CC0396D2}" dt="2024-12-11T15:20:24.443" v="172" actId="403"/>
        <pc:sldMkLst>
          <pc:docMk/>
          <pc:sldMk cId="2162530475" sldId="319"/>
        </pc:sldMkLst>
        <pc:spChg chg="del">
          <ac:chgData name="Kelly Futrell" userId="b04b1a04-715f-42e3-b0d4-9f5bfdb5d792" providerId="ADAL" clId="{370CB86F-0EF8-4662-A286-D644CC0396D2}" dt="2024-12-11T15:13:43.683" v="33" actId="478"/>
          <ac:spMkLst>
            <pc:docMk/>
            <pc:sldMk cId="2162530475" sldId="319"/>
            <ac:spMk id="11" creationId="{004EF052-F09F-9260-A4F4-2F8C149C8B04}"/>
          </ac:spMkLst>
        </pc:spChg>
        <pc:spChg chg="add mod">
          <ac:chgData name="Kelly Futrell" userId="b04b1a04-715f-42e3-b0d4-9f5bfdb5d792" providerId="ADAL" clId="{370CB86F-0EF8-4662-A286-D644CC0396D2}" dt="2024-12-11T15:20:24.443" v="172" actId="403"/>
          <ac:spMkLst>
            <pc:docMk/>
            <pc:sldMk cId="2162530475" sldId="319"/>
            <ac:spMk id="17" creationId="{E3A31237-39E4-7410-AFBB-1C1B80BD7159}"/>
          </ac:spMkLst>
        </pc:spChg>
        <pc:spChg chg="mod">
          <ac:chgData name="Kelly Futrell" userId="b04b1a04-715f-42e3-b0d4-9f5bfdb5d792" providerId="ADAL" clId="{370CB86F-0EF8-4662-A286-D644CC0396D2}" dt="2024-12-11T15:19:35.569" v="162" actId="1036"/>
          <ac:spMkLst>
            <pc:docMk/>
            <pc:sldMk cId="2162530475" sldId="319"/>
            <ac:spMk id="23" creationId="{F0AA007A-9531-EB17-8C3E-E273801D7D81}"/>
          </ac:spMkLst>
        </pc:spChg>
        <pc:spChg chg="mod">
          <ac:chgData name="Kelly Futrell" userId="b04b1a04-715f-42e3-b0d4-9f5bfdb5d792" providerId="ADAL" clId="{370CB86F-0EF8-4662-A286-D644CC0396D2}" dt="2024-12-11T15:19:35.569" v="162" actId="1036"/>
          <ac:spMkLst>
            <pc:docMk/>
            <pc:sldMk cId="2162530475" sldId="319"/>
            <ac:spMk id="25" creationId="{1A9B5829-247C-094F-233E-FE19645443CA}"/>
          </ac:spMkLst>
        </pc:spChg>
        <pc:spChg chg="mod">
          <ac:chgData name="Kelly Futrell" userId="b04b1a04-715f-42e3-b0d4-9f5bfdb5d792" providerId="ADAL" clId="{370CB86F-0EF8-4662-A286-D644CC0396D2}" dt="2024-12-11T15:19:35.569" v="162" actId="1036"/>
          <ac:spMkLst>
            <pc:docMk/>
            <pc:sldMk cId="2162530475" sldId="319"/>
            <ac:spMk id="27" creationId="{6395C55B-05BE-5BF1-9BF4-CAF7A4C42A4F}"/>
          </ac:spMkLst>
        </pc:spChg>
        <pc:spChg chg="mod">
          <ac:chgData name="Kelly Futrell" userId="b04b1a04-715f-42e3-b0d4-9f5bfdb5d792" providerId="ADAL" clId="{370CB86F-0EF8-4662-A286-D644CC0396D2}" dt="2024-12-11T15:19:35.569" v="162" actId="1036"/>
          <ac:spMkLst>
            <pc:docMk/>
            <pc:sldMk cId="2162530475" sldId="319"/>
            <ac:spMk id="29" creationId="{E74C0C81-4DB8-3373-05BC-DEAA30251243}"/>
          </ac:spMkLst>
        </pc:spChg>
        <pc:spChg chg="mod">
          <ac:chgData name="Kelly Futrell" userId="b04b1a04-715f-42e3-b0d4-9f5bfdb5d792" providerId="ADAL" clId="{370CB86F-0EF8-4662-A286-D644CC0396D2}" dt="2024-12-11T15:19:02.638" v="140" actId="14100"/>
          <ac:spMkLst>
            <pc:docMk/>
            <pc:sldMk cId="2162530475" sldId="319"/>
            <ac:spMk id="55" creationId="{AE34A3E8-8B7A-86C7-4818-D64E2497BCC2}"/>
          </ac:spMkLst>
        </pc:spChg>
        <pc:picChg chg="add del mod ord">
          <ac:chgData name="Kelly Futrell" userId="b04b1a04-715f-42e3-b0d4-9f5bfdb5d792" providerId="ADAL" clId="{370CB86F-0EF8-4662-A286-D644CC0396D2}" dt="2024-12-11T15:18:41.134" v="138" actId="1076"/>
          <ac:picMkLst>
            <pc:docMk/>
            <pc:sldMk cId="2162530475" sldId="319"/>
            <ac:picMk id="2" creationId="{3821FF6F-9A5A-8E83-98DE-4BC106F14196}"/>
          </ac:picMkLst>
        </pc:picChg>
        <pc:picChg chg="del">
          <ac:chgData name="Kelly Futrell" userId="b04b1a04-715f-42e3-b0d4-9f5bfdb5d792" providerId="ADAL" clId="{370CB86F-0EF8-4662-A286-D644CC0396D2}" dt="2024-12-11T15:13:55.827" v="36" actId="478"/>
          <ac:picMkLst>
            <pc:docMk/>
            <pc:sldMk cId="2162530475" sldId="319"/>
            <ac:picMk id="4" creationId="{1039D8D2-BDAC-AD30-F19F-980B5860378E}"/>
          </ac:picMkLst>
        </pc:picChg>
        <pc:picChg chg="del">
          <ac:chgData name="Kelly Futrell" userId="b04b1a04-715f-42e3-b0d4-9f5bfdb5d792" providerId="ADAL" clId="{370CB86F-0EF8-4662-A286-D644CC0396D2}" dt="2024-12-11T15:17:39.213" v="82" actId="478"/>
          <ac:picMkLst>
            <pc:docMk/>
            <pc:sldMk cId="2162530475" sldId="319"/>
            <ac:picMk id="5" creationId="{D4E32428-C53B-3FC3-0883-EA67F69B1ACF}"/>
          </ac:picMkLst>
        </pc:picChg>
        <pc:picChg chg="del">
          <ac:chgData name="Kelly Futrell" userId="b04b1a04-715f-42e3-b0d4-9f5bfdb5d792" providerId="ADAL" clId="{370CB86F-0EF8-4662-A286-D644CC0396D2}" dt="2024-12-11T15:17:29.811" v="71" actId="478"/>
          <ac:picMkLst>
            <pc:docMk/>
            <pc:sldMk cId="2162530475" sldId="319"/>
            <ac:picMk id="6" creationId="{BBDF91AD-EF2D-DADA-0A8A-3DE951974C4B}"/>
          </ac:picMkLst>
        </pc:picChg>
        <pc:picChg chg="del">
          <ac:chgData name="Kelly Futrell" userId="b04b1a04-715f-42e3-b0d4-9f5bfdb5d792" providerId="ADAL" clId="{370CB86F-0EF8-4662-A286-D644CC0396D2}" dt="2024-12-11T15:18:02.909" v="109" actId="478"/>
          <ac:picMkLst>
            <pc:docMk/>
            <pc:sldMk cId="2162530475" sldId="319"/>
            <ac:picMk id="8" creationId="{18212A4B-5438-D14B-8432-27756D75FE80}"/>
          </ac:picMkLst>
        </pc:picChg>
        <pc:picChg chg="mo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9" creationId="{8D1606CB-6EE0-65BA-1602-F85C45FF0F6C}"/>
          </ac:picMkLst>
        </pc:picChg>
        <pc:picChg chg="del">
          <ac:chgData name="Kelly Futrell" userId="b04b1a04-715f-42e3-b0d4-9f5bfdb5d792" providerId="ADAL" clId="{370CB86F-0EF8-4662-A286-D644CC0396D2}" dt="2024-12-11T15:18:20.124" v="135" actId="478"/>
          <ac:picMkLst>
            <pc:docMk/>
            <pc:sldMk cId="2162530475" sldId="319"/>
            <ac:picMk id="10" creationId="{AE046B2F-121C-A77A-E23D-F7EF161526CE}"/>
          </ac:picMkLst>
        </pc:picChg>
        <pc:picChg chg="add mod">
          <ac:chgData name="Kelly Futrell" userId="b04b1a04-715f-42e3-b0d4-9f5bfdb5d792" providerId="ADAL" clId="{370CB86F-0EF8-4662-A286-D644CC0396D2}" dt="2024-12-11T15:18:41.134" v="138" actId="1076"/>
          <ac:picMkLst>
            <pc:docMk/>
            <pc:sldMk cId="2162530475" sldId="319"/>
            <ac:picMk id="12" creationId="{9AD06B68-1E1D-3B8C-BF36-6EF386D047E5}"/>
          </ac:picMkLst>
        </pc:picChg>
        <pc:picChg chg="add mod or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13" creationId="{E09EAFFA-E9FA-B853-062E-64E5C8139642}"/>
          </ac:picMkLst>
        </pc:picChg>
        <pc:picChg chg="add mod or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14" creationId="{D5ABCE8F-6ED3-1634-715D-EEB68933700D}"/>
          </ac:picMkLst>
        </pc:picChg>
        <pc:picChg chg="add mod or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15" creationId="{0BE9BE52-F688-B807-4553-128853F2D362}"/>
          </ac:picMkLst>
        </pc:picChg>
        <pc:picChg chg="add mod or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16" creationId="{13BB03D6-FC7A-78C0-A195-E71B0FB8E42B}"/>
          </ac:picMkLst>
        </pc:picChg>
        <pc:picChg chg="mo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57" creationId="{D2EF73AA-4807-9D09-DC08-DC18927C3949}"/>
          </ac:picMkLst>
        </pc:picChg>
        <pc:picChg chg="mo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58" creationId="{3190574A-A9D2-0411-AF2A-F63146A5768E}"/>
          </ac:picMkLst>
        </pc:picChg>
        <pc:picChg chg="mod or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59" creationId="{046648CF-577E-F20E-B551-0BA39776A601}"/>
          </ac:picMkLst>
        </pc:picChg>
        <pc:picChg chg="mod ord">
          <ac:chgData name="Kelly Futrell" userId="b04b1a04-715f-42e3-b0d4-9f5bfdb5d792" providerId="ADAL" clId="{370CB86F-0EF8-4662-A286-D644CC0396D2}" dt="2024-12-11T15:19:35.569" v="162" actId="1036"/>
          <ac:picMkLst>
            <pc:docMk/>
            <pc:sldMk cId="2162530475" sldId="319"/>
            <ac:picMk id="60" creationId="{E09621F2-7650-D3CE-1DC2-1C01DD420291}"/>
          </ac:picMkLst>
        </pc:picChg>
      </pc:sldChg>
      <pc:sldChg chg="modSp mod">
        <pc:chgData name="Kelly Futrell" userId="b04b1a04-715f-42e3-b0d4-9f5bfdb5d792" providerId="ADAL" clId="{370CB86F-0EF8-4662-A286-D644CC0396D2}" dt="2024-12-11T15:54:07.128" v="506" actId="20577"/>
        <pc:sldMkLst>
          <pc:docMk/>
          <pc:sldMk cId="692299600" sldId="320"/>
        </pc:sldMkLst>
        <pc:spChg chg="mod">
          <ac:chgData name="Kelly Futrell" userId="b04b1a04-715f-42e3-b0d4-9f5bfdb5d792" providerId="ADAL" clId="{370CB86F-0EF8-4662-A286-D644CC0396D2}" dt="2024-12-11T15:54:07.128" v="506" actId="20577"/>
          <ac:spMkLst>
            <pc:docMk/>
            <pc:sldMk cId="692299600" sldId="320"/>
            <ac:spMk id="3" creationId="{E5BE56F0-0B68-2BF2-C9FA-68C460A2C0E4}"/>
          </ac:spMkLst>
        </pc:spChg>
        <pc:spChg chg="mod">
          <ac:chgData name="Kelly Futrell" userId="b04b1a04-715f-42e3-b0d4-9f5bfdb5d792" providerId="ADAL" clId="{370CB86F-0EF8-4662-A286-D644CC0396D2}" dt="2024-12-11T15:34:08.527" v="377" actId="14100"/>
          <ac:spMkLst>
            <pc:docMk/>
            <pc:sldMk cId="692299600" sldId="320"/>
            <ac:spMk id="55" creationId="{AE34A3E8-8B7A-86C7-4818-D64E2497BCC2}"/>
          </ac:spMkLst>
        </pc:spChg>
      </pc:sldChg>
      <pc:sldChg chg="addSp delSp modSp add mod">
        <pc:chgData name="Kelly Futrell" userId="b04b1a04-715f-42e3-b0d4-9f5bfdb5d792" providerId="ADAL" clId="{370CB86F-0EF8-4662-A286-D644CC0396D2}" dt="2024-12-11T15:57:39.226" v="585" actId="20577"/>
        <pc:sldMkLst>
          <pc:docMk/>
          <pc:sldMk cId="332493210" sldId="321"/>
        </pc:sldMkLst>
        <pc:spChg chg="mod">
          <ac:chgData name="Kelly Futrell" userId="b04b1a04-715f-42e3-b0d4-9f5bfdb5d792" providerId="ADAL" clId="{370CB86F-0EF8-4662-A286-D644CC0396D2}" dt="2024-12-11T15:57:39.226" v="585" actId="20577"/>
          <ac:spMkLst>
            <pc:docMk/>
            <pc:sldMk cId="332493210" sldId="321"/>
            <ac:spMk id="2" creationId="{A86BEC2E-2065-6237-11E6-3E0989A0F92E}"/>
          </ac:spMkLst>
        </pc:spChg>
        <pc:spChg chg="mod">
          <ac:chgData name="Kelly Futrell" userId="b04b1a04-715f-42e3-b0d4-9f5bfdb5d792" providerId="ADAL" clId="{370CB86F-0EF8-4662-A286-D644CC0396D2}" dt="2024-12-11T15:40:25.376" v="443" actId="404"/>
          <ac:spMkLst>
            <pc:docMk/>
            <pc:sldMk cId="332493210" sldId="321"/>
            <ac:spMk id="3" creationId="{05A8AF09-4403-CBE1-292C-049875125D04}"/>
          </ac:spMkLst>
        </pc:spChg>
        <pc:spChg chg="mod">
          <ac:chgData name="Kelly Futrell" userId="b04b1a04-715f-42e3-b0d4-9f5bfdb5d792" providerId="ADAL" clId="{370CB86F-0EF8-4662-A286-D644CC0396D2}" dt="2024-12-11T15:41:47.619" v="450" actId="14100"/>
          <ac:spMkLst>
            <pc:docMk/>
            <pc:sldMk cId="332493210" sldId="321"/>
            <ac:spMk id="8" creationId="{82E82560-1552-2CD6-549C-D8E4636D83B1}"/>
          </ac:spMkLst>
        </pc:spChg>
        <pc:picChg chg="add del mod">
          <ac:chgData name="Kelly Futrell" userId="b04b1a04-715f-42e3-b0d4-9f5bfdb5d792" providerId="ADAL" clId="{370CB86F-0EF8-4662-A286-D644CC0396D2}" dt="2024-12-11T15:40:41.902" v="445" actId="478"/>
          <ac:picMkLst>
            <pc:docMk/>
            <pc:sldMk cId="332493210" sldId="321"/>
            <ac:picMk id="4" creationId="{8FAD7C5F-B41F-4EAE-7A99-70EDE5CB798A}"/>
          </ac:picMkLst>
        </pc:picChg>
        <pc:picChg chg="mod modCrop">
          <ac:chgData name="Kelly Futrell" userId="b04b1a04-715f-42e3-b0d4-9f5bfdb5d792" providerId="ADAL" clId="{370CB86F-0EF8-4662-A286-D644CC0396D2}" dt="2024-12-11T15:50:58.678" v="471" actId="18131"/>
          <ac:picMkLst>
            <pc:docMk/>
            <pc:sldMk cId="332493210" sldId="321"/>
            <ac:picMk id="7" creationId="{BB34C7A6-1201-DFBB-8B28-AD4FAA2A4EAE}"/>
          </ac:picMkLst>
        </pc:picChg>
      </pc:sldChg>
      <pc:sldChg chg="del">
        <pc:chgData name="Kelly Futrell" userId="b04b1a04-715f-42e3-b0d4-9f5bfdb5d792" providerId="ADAL" clId="{370CB86F-0EF8-4662-A286-D644CC0396D2}" dt="2024-12-11T15:28:12.617" v="260" actId="47"/>
        <pc:sldMkLst>
          <pc:docMk/>
          <pc:sldMk cId="385122925" sldId="321"/>
        </pc:sldMkLst>
      </pc:sldChg>
      <pc:sldChg chg="del">
        <pc:chgData name="Kelly Futrell" userId="b04b1a04-715f-42e3-b0d4-9f5bfdb5d792" providerId="ADAL" clId="{370CB86F-0EF8-4662-A286-D644CC0396D2}" dt="2024-12-11T15:34:25.266" v="378" actId="2696"/>
        <pc:sldMkLst>
          <pc:docMk/>
          <pc:sldMk cId="2786914358" sldId="32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7A577F-764D-04C6-5A1D-44771A731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12212320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1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1BEF90-83B2-E4F8-1D0E-B509462A5EBB}"/>
              </a:ext>
            </a:extLst>
          </p:cNvPr>
          <p:cNvSpPr/>
          <p:nvPr userDrawn="1"/>
        </p:nvSpPr>
        <p:spPr>
          <a:xfrm>
            <a:off x="0" y="6170706"/>
            <a:ext cx="12192000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B6048-D0AC-5364-F6EA-397CC98B1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17813B-5099-DDA8-FEE0-26F9863E2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AFF705-5DE7-B58B-1A50-419D1B3CF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CAC6B-0B0C-0CFF-FF9D-8BC9A66F9369}"/>
              </a:ext>
            </a:extLst>
          </p:cNvPr>
          <p:cNvSpPr/>
          <p:nvPr userDrawn="1"/>
        </p:nvSpPr>
        <p:spPr>
          <a:xfrm>
            <a:off x="0" y="6170706"/>
            <a:ext cx="12192000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853D7FB-A7D9-F3BD-CF26-D36199DE6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726351"/>
            <a:ext cx="1138852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BDD0F-6657-D45E-2C3B-23487CF42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5980A-F1F9-7625-D83F-00A3187F9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D94290D-9C11-7F4C-CB0C-B6B88F00D8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2" y="2216768"/>
            <a:ext cx="11388523" cy="3605534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2563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530280E-C2F3-9315-3BB3-63FA2313DE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4600" y="-6350"/>
            <a:ext cx="4683125" cy="6178550"/>
          </a:xfrm>
          <a:custGeom>
            <a:avLst/>
            <a:gdLst>
              <a:gd name="connsiteX0" fmla="*/ 812282 w 4683125"/>
              <a:gd name="connsiteY0" fmla="*/ 0 h 6178550"/>
              <a:gd name="connsiteX1" fmla="*/ 4683125 w 4683125"/>
              <a:gd name="connsiteY1" fmla="*/ 0 h 6178550"/>
              <a:gd name="connsiteX2" fmla="*/ 4683125 w 4683125"/>
              <a:gd name="connsiteY2" fmla="*/ 6178550 h 6178550"/>
              <a:gd name="connsiteX3" fmla="*/ 0 w 4683125"/>
              <a:gd name="connsiteY3" fmla="*/ 6178550 h 6178550"/>
              <a:gd name="connsiteX4" fmla="*/ 0 w 4683125"/>
              <a:gd name="connsiteY4" fmla="*/ 1051378 h 6178550"/>
              <a:gd name="connsiteX5" fmla="*/ 812282 w 4683125"/>
              <a:gd name="connsiteY5" fmla="*/ 1051378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3125" h="6178550">
                <a:moveTo>
                  <a:pt x="812282" y="0"/>
                </a:moveTo>
                <a:lnTo>
                  <a:pt x="4683125" y="0"/>
                </a:lnTo>
                <a:lnTo>
                  <a:pt x="4683125" y="6178550"/>
                </a:lnTo>
                <a:lnTo>
                  <a:pt x="0" y="6178550"/>
                </a:lnTo>
                <a:lnTo>
                  <a:pt x="0" y="1051378"/>
                </a:lnTo>
                <a:lnTo>
                  <a:pt x="812282" y="1051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45A2F-33D6-89F6-B83C-04975437AACE}"/>
              </a:ext>
            </a:extLst>
          </p:cNvPr>
          <p:cNvSpPr/>
          <p:nvPr userDrawn="1"/>
        </p:nvSpPr>
        <p:spPr>
          <a:xfrm>
            <a:off x="7595086" y="-7084"/>
            <a:ext cx="4593774" cy="618003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89B879-B505-5858-5F2C-8453C39B3A9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F6085F1-F288-A9C5-D727-74EE879C11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3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E808B5-DD12-02BC-6BC5-E97865CC9C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407301"/>
            <a:ext cx="6882993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5E941-BBA9-A5B7-43E6-3A76763DC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09D8-DF0F-D545-5D97-61E20063CE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741A213-3D05-D558-23A8-0C04AD004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84138" y="0"/>
            <a:ext cx="4670426" cy="6172200"/>
          </a:xfrm>
          <a:custGeom>
            <a:avLst/>
            <a:gdLst>
              <a:gd name="connsiteX0" fmla="*/ 0 w 4670426"/>
              <a:gd name="connsiteY0" fmla="*/ 0 h 6172200"/>
              <a:gd name="connsiteX1" fmla="*/ 3848936 w 4670426"/>
              <a:gd name="connsiteY1" fmla="*/ 0 h 6172200"/>
              <a:gd name="connsiteX2" fmla="*/ 3848936 w 4670426"/>
              <a:gd name="connsiteY2" fmla="*/ 1045028 h 6172200"/>
              <a:gd name="connsiteX3" fmla="*/ 4670426 w 4670426"/>
              <a:gd name="connsiteY3" fmla="*/ 1045028 h 6172200"/>
              <a:gd name="connsiteX4" fmla="*/ 4670426 w 4670426"/>
              <a:gd name="connsiteY4" fmla="*/ 6172200 h 6172200"/>
              <a:gd name="connsiteX5" fmla="*/ 0 w 4670426"/>
              <a:gd name="connsiteY5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426" h="6172200">
                <a:moveTo>
                  <a:pt x="0" y="0"/>
                </a:moveTo>
                <a:lnTo>
                  <a:pt x="3848936" y="0"/>
                </a:lnTo>
                <a:lnTo>
                  <a:pt x="3848936" y="1045028"/>
                </a:lnTo>
                <a:lnTo>
                  <a:pt x="4670426" y="1045028"/>
                </a:lnTo>
                <a:lnTo>
                  <a:pt x="4670426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51C9D-86A3-00EE-011A-BB5A027D8E34}"/>
              </a:ext>
            </a:extLst>
          </p:cNvPr>
          <p:cNvSpPr/>
          <p:nvPr userDrawn="1"/>
        </p:nvSpPr>
        <p:spPr>
          <a:xfrm>
            <a:off x="-8252" y="0"/>
            <a:ext cx="4593774" cy="6172952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AF07C30-82C0-D378-1F91-7EC4BD7B5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7264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0F0E5A-E29F-07CE-B169-42F148FCF4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7264" y="1407301"/>
            <a:ext cx="688299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A5B0F-0562-CED7-2238-EB09675939A6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DA9C-7565-F7E9-3EA2-142ACBA4B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36E0B-09F6-DBA9-64D4-3BC72E9BD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37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8FCDFAB-D7F7-0855-C9AF-F04CF3F56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6624" y="1140293"/>
            <a:ext cx="629914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69F7D09-2287-4050-118C-F2164376BB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624" y="1711980"/>
            <a:ext cx="6299149" cy="4464885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66068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8FCDFAB-D7F7-0855-C9AF-F04CF3F56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68" y="1140293"/>
            <a:ext cx="629914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35E755-4739-7CA2-64EF-44B3CD7C1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867" y="1711980"/>
            <a:ext cx="6299149" cy="4464885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09671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A1F3856-BD73-393E-9FC3-3F3F46EFEE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4417F49-1896-439B-0BD9-F482EFF40F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4594D-59F5-7633-4AD9-00931700816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5F010-72B4-C3B3-5EFB-7635FDF49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D37BD-0DA9-E93D-769F-2AFD0C0C5A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478C1F2-37C7-37CA-7B26-26458FD9C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BB61060-BF96-0D7A-7D7C-3E73439BE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29949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CB12DD-6942-A0D1-9B2A-BC7B8D82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DB2C39-C5AE-47CA-8A9A-59272D1695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7C790-0A4E-24EA-4601-7F9E1EB63849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A3DCE-9BA0-7266-5113-339E01297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B7CD8-EDEC-911B-ECDF-62288277D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98DA9FB-A3F9-B8AE-1EDA-F6C9CA928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7EFD289-E2A1-5929-95BA-A58902E70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99799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B4F9E-4689-78FC-E28D-320D81161292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6E7803-3D0F-1629-0291-2956385B6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F17ED9-3881-144F-D67D-40568F40D6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B252E-495D-46DA-597C-D8D190423AD5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DB80C-4C2A-9B23-8664-7196420E4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56368-DB56-E4AB-90BB-C62EDD6756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3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74BE957-37C7-6EA1-E8A4-5F3CE0C932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234518"/>
            <a:ext cx="12260263" cy="36234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808353"/>
            <a:ext cx="2479518" cy="640698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659" y="592801"/>
            <a:ext cx="6271467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2400" b="1" kern="0" cap="none" spc="0" baseline="0">
                <a:solidFill>
                  <a:srgbClr val="00206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728A1-CABC-EF79-E834-CBFFFBF55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8067" y="6349782"/>
            <a:ext cx="511465" cy="3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8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45643-4F16-5D7B-DA5F-970433EFB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928F7D5-DC34-C17A-0CAD-EC7D57EB75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5BD008-7A4D-8E45-0F86-B631FE3948C2}"/>
              </a:ext>
            </a:extLst>
          </p:cNvPr>
          <p:cNvSpPr/>
          <p:nvPr userDrawn="1"/>
        </p:nvSpPr>
        <p:spPr>
          <a:xfrm>
            <a:off x="5491022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5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BE2F-0074-2A4D-0B5D-1150653B5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C9F98-CF18-BFD0-3A4D-B28F7A4C3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178330A-EEF9-18AE-350F-397BD672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46C3CA-6354-BA17-3BA6-0DDFB9572621}"/>
              </a:ext>
            </a:extLst>
          </p:cNvPr>
          <p:cNvSpPr/>
          <p:nvPr userDrawn="1"/>
        </p:nvSpPr>
        <p:spPr>
          <a:xfrm>
            <a:off x="0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8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45643-4F16-5D7B-DA5F-970433EFB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928F7D5-DC34-C17A-0CAD-EC7D57EB75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24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BE2F-0074-2A4D-0B5D-1150653B5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C9F98-CF18-BFD0-3A4D-B28F7A4C3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178330A-EEF9-18AE-350F-397BD672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47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C77DD-AD92-7B42-912C-4AB2497E5A22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B95FA-E841-C0DC-2E70-5087C721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FF3FF-22AF-45CA-4A7D-250A633DC6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7E668F-DA57-A487-4076-8D62B78ABD4B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9DB3A-7BD1-A82C-8A80-7F4F85E9A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B2FD8-D9B1-E570-A951-234C0C002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7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BEA4C6-0950-98A6-030C-E8764E7C6477}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4922537-A2AA-E498-A609-325B101BA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3786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482172-01D8-FB9F-2C55-68E4383DAD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70482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0AEE3C0-39DD-E5D8-BFEA-546BDF4C7F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3786" y="270482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1554FE-0998-43EC-A81A-DDCFED6257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483450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1EE727-2C38-E29E-295B-B325143F67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3786" y="483450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0129684-D9E0-8611-1B78-2FE6968BE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07F4DD4-BBED-870F-F4F4-A84BB9390B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3786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AB6CB60-7D55-1FFE-80AA-BAAA86F108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1042" y="308432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31F044D-F5C5-4E1C-F65C-700A630D54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93786" y="308432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E532828-CE1B-86F0-F4A5-DE6C126EE7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521400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0573A55-5D2F-ABBB-CF4D-5E7D8BB138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3786" y="521400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27202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001" y="547289"/>
            <a:ext cx="6427033" cy="568896"/>
          </a:xfrm>
          <a:prstGeom prst="rect">
            <a:avLst/>
          </a:prstGeom>
        </p:spPr>
        <p:txBody>
          <a:bodyPr anchor="ctr"/>
          <a:lstStyle>
            <a:lvl1pPr>
              <a:defRPr sz="2400" kern="0" cap="all" spc="0" baseline="0">
                <a:solidFill>
                  <a:srgbClr val="EA0A8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4D502DB-30E4-6F2B-8CD5-BFF40577F3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6002" y="1451754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91C71B4-4AF8-0C5A-2352-301E9388AB6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99125" y="2697663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6CD7A07-6EC5-9C60-1D62-E47F4DCA01A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99125" y="3943572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256A34E-B6CD-0577-421E-EA5C80CB11C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06002" y="5189481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8BF7701-955A-FE16-895E-4F3DD5169D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5086" y="0"/>
            <a:ext cx="467547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C036CAC-F25F-F518-9160-A6D4940EC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7562" y="1451754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D3614F-97EE-B9BC-E6AA-457B1D5A34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685" y="2697663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B7F4494-2777-D49D-12DE-E7F87723AE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50685" y="3943572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BF551E0-311D-FE82-9E3D-22C98A94016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57562" y="5189481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01359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44"/>
            <a:ext cx="12192000" cy="21705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58489F-F03F-005D-CB51-E60074E54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9682" y="768567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3DB10E-A558-B92C-929C-63713EC74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0833" y="2853184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6997DD-6270-4CB1-33A9-07869E2907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0874" y="2853184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4BABECA-6165-B6FD-B1B1-E80CDAECCC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7702" y="2853184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1B7A596-36FE-2CA9-A578-16432CDD9B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2853184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39ACDC2-46B8-BA4C-A180-A28D69053E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29781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385CC94-6887-5D5A-3103-5D6842B0BE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1472" y="427755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6331089-DEEE-ED51-5CA6-D9AA0137E2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9968" y="427755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D324BE8-8416-403D-5BBB-0ADD8C892D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0720" y="429781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E41F74-6477-235B-F5DC-06C0075F8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A9B0C-B37B-352A-D34A-56C3456D2A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901BB4E5-B529-9DB6-92C5-931FABF302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491019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75AFE337-F47E-E59A-87AA-3B38347D85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81472" y="488993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822CF51-365F-6AEE-8C24-B926AF4C1A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9968" y="488993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5D4AB5E-3CA1-331C-B302-14374B6CF6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0720" y="491019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57381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1F05D7B-4215-2230-F7E7-3F7B50B3EE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7086"/>
            <a:ext cx="12270559" cy="22706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BC33E-A5BC-D39B-DABF-A0164E28E83B}"/>
              </a:ext>
            </a:extLst>
          </p:cNvPr>
          <p:cNvSpPr/>
          <p:nvPr userDrawn="1"/>
        </p:nvSpPr>
        <p:spPr>
          <a:xfrm>
            <a:off x="1" y="-7084"/>
            <a:ext cx="12188858" cy="227060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0833" y="2715246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0874" y="2715246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7702" y="2715246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2715246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15987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40E971C-C5B0-3DEB-B0CC-2B701C9E9C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1472" y="413961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C6A8CF-F726-38A2-1524-207D84FEEC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9968" y="413961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76A6744-A69A-C456-8794-2D8A0DC8B7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0720" y="415987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E02D1-B84E-F036-F417-BC79E993E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112" y="768992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AFAC74-5C81-A3E9-2B93-0507F97C1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B4C3C7-BB0B-DFFE-448F-F7D0D5D17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5658683-15BD-ABED-200C-60BF07E468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484793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4037BD3-8DA4-F95C-AC7C-6752CB2B91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81472" y="482767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110661E-557F-70FF-82F0-8785799DE7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9968" y="482767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D175408-A565-610F-31CE-758FD91960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0720" y="484793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1900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864910-B89C-CBBE-F7C9-73433A851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A577F-764D-04C6-5A1D-44771A731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BAED8B-FC29-A031-D3CF-0CD7FD25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EC44BD-364B-DAD8-F6D4-072166F086B1}"/>
              </a:ext>
            </a:extLst>
          </p:cNvPr>
          <p:cNvSpPr/>
          <p:nvPr userDrawn="1"/>
        </p:nvSpPr>
        <p:spPr>
          <a:xfrm>
            <a:off x="5491022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78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1B1F36C-8F33-EB70-C189-95AE8F0F2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45"/>
            <a:ext cx="12192000" cy="15706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729" y="4568418"/>
            <a:ext cx="2487706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40E971C-C5B0-3DEB-B0CC-2B701C9E9C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90472" y="4568418"/>
            <a:ext cx="2471057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C6A8CF-F726-38A2-1524-207D84FEEC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4013" y="4568418"/>
            <a:ext cx="2474258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76A6744-A69A-C456-8794-2D8A0DC8B7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3919" y="4568418"/>
            <a:ext cx="2487706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E02D1-B84E-F036-F417-BC79E993E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823" y="390548"/>
            <a:ext cx="525780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CA2FD4AB-1B36-8C24-F93F-7FD838B0D1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776273-969C-285F-5837-BA3D3192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A84B5DDE-5FB3-0FDD-1E9B-DA829DDC16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2E6FF-81B1-4F17-74D2-B770C59A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68AF66B-A4F1-5098-29FD-7BCD1B0650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F392F3-B186-BFAB-8628-7F8A423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26E71-5449-145C-ECD9-E5F3C51D9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7D79739D-047C-F147-BBAE-CE396730678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0EDCF6-9AA6-F25A-4000-FE9173646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CA74E9-3EC7-8FEE-7612-CE6E436D1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6B9B953-1228-CCD6-89B7-B56B8F42D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729" y="5251328"/>
            <a:ext cx="2487706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38D24D0-0A94-02F9-213E-5DB5FE82EF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0472" y="5251328"/>
            <a:ext cx="2471057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54D950EF-5728-AA0A-73D4-5749EB384D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013" y="5251328"/>
            <a:ext cx="2474258" cy="905380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59B2365-B459-467A-EDA5-CCD9281982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3919" y="5251328"/>
            <a:ext cx="2487706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44314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80B197F-91EA-91EF-9D95-8F2CD6C22E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7084"/>
            <a:ext cx="12270559" cy="15592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A0FF5-89E1-67B6-74AF-D33AB0933DAF}"/>
              </a:ext>
            </a:extLst>
          </p:cNvPr>
          <p:cNvSpPr/>
          <p:nvPr userDrawn="1"/>
        </p:nvSpPr>
        <p:spPr>
          <a:xfrm>
            <a:off x="1" y="-7084"/>
            <a:ext cx="12188858" cy="159328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DB1BABC-0DD7-4226-DC64-F04020D9AE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729" y="4568418"/>
            <a:ext cx="2487706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D92933-A6A0-B6C6-CF7E-60364B332E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90472" y="4568418"/>
            <a:ext cx="2471057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44EC40E-993F-C9B2-9185-63185C9061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4013" y="4568418"/>
            <a:ext cx="2474258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B8DCB82-EBD9-FCE8-4D4E-3393FDE85F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3919" y="4568418"/>
            <a:ext cx="2487706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D20901CE-363F-3EE6-1031-0E7F317E3E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52643-495D-081F-2C27-A7EC4C895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48405BDA-77AD-F26E-5FDA-5150B08EB3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007EFB-D59B-3A97-058B-0B7CC97AB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DBBCF970-48BD-A675-BB3B-0FD559D8C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1651F8-5E8F-C248-B737-6105AD8E1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4D1239-0BE9-0616-91C5-1A44CFDFE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D20C3275-D25D-3E91-1C6D-E04B54687D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AF0666A-1FBC-394B-01EE-F37710B70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823" y="390548"/>
            <a:ext cx="525780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DBC154-A826-B45A-DB64-FCEBF3A0A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3EBF7F-50BA-5A5E-C7A3-401253E76D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285AC2B-6E11-E75F-4B14-01D6EAE378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729" y="5251328"/>
            <a:ext cx="2487706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81AF2CE-3678-CF9A-4DAF-7C0B013382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0472" y="5251328"/>
            <a:ext cx="2471057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67E476BD-A990-AA94-ED79-843DBB14A5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013" y="5251328"/>
            <a:ext cx="2474258" cy="905380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7CABE6D0-276F-E57B-F7D2-AD4DF87CC4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3919" y="5251328"/>
            <a:ext cx="2487706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68357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57371C9-D1C0-A175-2860-1F1CE296B6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6026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49828DC4-131B-A3B5-920C-9CD420889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061" y="6036907"/>
            <a:ext cx="1667185" cy="838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941F6DE-E3AD-791F-0B71-808A5D06B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6252" y="693422"/>
            <a:ext cx="9294828" cy="3360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88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XXX</a:t>
            </a:r>
            <a:br>
              <a:rPr lang="en-US" dirty="0"/>
            </a:br>
            <a:r>
              <a:rPr lang="en-US" sz="4400" dirty="0" err="1"/>
              <a:t>xxx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7C085-A0B8-441A-B001-F454F12215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26700"/>
            <a:ext cx="1494664" cy="3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43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4D90095-DF24-1925-4DC8-13E0098A77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8263" y="0"/>
            <a:ext cx="1226026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5753DA3-BFE2-0643-05DD-DBE7916EF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191" y="693422"/>
            <a:ext cx="9294828" cy="3360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88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XXX</a:t>
            </a:r>
            <a:br>
              <a:rPr lang="en-US" dirty="0"/>
            </a:br>
            <a:r>
              <a:rPr lang="en-US" sz="4400" dirty="0" err="1"/>
              <a:t>xxx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638D0-FFF6-FB1B-1CE9-5591D90FF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2E127-0ADC-CB9E-50B2-4F536D3FC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5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D735D61-9DF2-D531-4572-BD8F357F23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6026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941F6DE-E3AD-791F-0B71-808A5D06B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717" y="693422"/>
            <a:ext cx="9294828" cy="3360104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88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XXX</a:t>
            </a:r>
            <a:br>
              <a:rPr lang="en-US" dirty="0"/>
            </a:br>
            <a:r>
              <a:rPr lang="en-US" sz="4400" dirty="0" err="1"/>
              <a:t>xxx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275DC-2706-CC46-6BD2-5915B7448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AFF18-F16F-87BA-D7F6-E0894341A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28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8914BC-06F7-CA3E-778A-B39DB4BE7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45187-9412-6558-B23B-3FF3BC999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2729" y="516490"/>
            <a:ext cx="778654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31901-8D1A-D5F3-0719-EC29498FA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A72EB1-ED18-7F64-416C-E62ABD1E4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12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E95B19C-241A-D82A-BDC5-F6F3B8144C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234519"/>
            <a:ext cx="12260263" cy="3688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808353"/>
            <a:ext cx="2479518" cy="64069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FE4FDA-A941-E127-C6C5-78C96AD4C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659" y="592801"/>
            <a:ext cx="6271467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2400" b="1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CD71D-9688-3EC3-F2B0-C7B3073F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53833-0272-237C-811E-998561E02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99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1BEF90-83B2-E4F8-1D0E-B509462A5EBB}"/>
              </a:ext>
            </a:extLst>
          </p:cNvPr>
          <p:cNvSpPr/>
          <p:nvPr userDrawn="1"/>
        </p:nvSpPr>
        <p:spPr>
          <a:xfrm>
            <a:off x="0" y="6170706"/>
            <a:ext cx="12192000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B6048-D0AC-5364-F6EA-397CC98B1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2716C-3D18-D346-75A7-100B63F38C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6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AFF705-5DE7-B58B-1A50-419D1B3CF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CAC6B-0B0C-0CFF-FF9D-8BC9A66F9369}"/>
              </a:ext>
            </a:extLst>
          </p:cNvPr>
          <p:cNvSpPr/>
          <p:nvPr userDrawn="1"/>
        </p:nvSpPr>
        <p:spPr>
          <a:xfrm>
            <a:off x="0" y="6170706"/>
            <a:ext cx="12192000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853D7FB-A7D9-F3BD-CF26-D36199DE6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726351"/>
            <a:ext cx="1138852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BDD0F-6657-D45E-2C3B-23487CF42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D94290D-9C11-7F4C-CB0C-B6B88F00D8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2" y="2216768"/>
            <a:ext cx="11388523" cy="3605534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1CB96-8587-E6A9-FC66-D306804992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4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530280E-C2F3-9315-3BB3-63FA2313DE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4600" y="-6350"/>
            <a:ext cx="4683125" cy="6178550"/>
          </a:xfrm>
          <a:custGeom>
            <a:avLst/>
            <a:gdLst>
              <a:gd name="connsiteX0" fmla="*/ 812282 w 4683125"/>
              <a:gd name="connsiteY0" fmla="*/ 0 h 6178550"/>
              <a:gd name="connsiteX1" fmla="*/ 4683125 w 4683125"/>
              <a:gd name="connsiteY1" fmla="*/ 0 h 6178550"/>
              <a:gd name="connsiteX2" fmla="*/ 4683125 w 4683125"/>
              <a:gd name="connsiteY2" fmla="*/ 6178550 h 6178550"/>
              <a:gd name="connsiteX3" fmla="*/ 0 w 4683125"/>
              <a:gd name="connsiteY3" fmla="*/ 6178550 h 6178550"/>
              <a:gd name="connsiteX4" fmla="*/ 0 w 4683125"/>
              <a:gd name="connsiteY4" fmla="*/ 1051378 h 6178550"/>
              <a:gd name="connsiteX5" fmla="*/ 812282 w 4683125"/>
              <a:gd name="connsiteY5" fmla="*/ 1051378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3125" h="6178550">
                <a:moveTo>
                  <a:pt x="812282" y="0"/>
                </a:moveTo>
                <a:lnTo>
                  <a:pt x="4683125" y="0"/>
                </a:lnTo>
                <a:lnTo>
                  <a:pt x="4683125" y="6178550"/>
                </a:lnTo>
                <a:lnTo>
                  <a:pt x="0" y="6178550"/>
                </a:lnTo>
                <a:lnTo>
                  <a:pt x="0" y="1051378"/>
                </a:lnTo>
                <a:lnTo>
                  <a:pt x="812282" y="1051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45A2F-33D6-89F6-B83C-04975437AACE}"/>
              </a:ext>
            </a:extLst>
          </p:cNvPr>
          <p:cNvSpPr/>
          <p:nvPr userDrawn="1"/>
        </p:nvSpPr>
        <p:spPr>
          <a:xfrm>
            <a:off x="7595086" y="-7084"/>
            <a:ext cx="4593774" cy="618003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89B879-B505-5858-5F2C-8453C39B3A9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F6085F1-F288-A9C5-D727-74EE879C11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3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E808B5-DD12-02BC-6BC5-E97865CC9C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407301"/>
            <a:ext cx="6882993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5E941-BBA9-A5B7-43E6-3A76763DC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B32F5-22C6-125D-DC74-7077CB92E5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7A577F-764D-04C6-5A1D-44771A731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00121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6F5016A-7C03-7378-EEC7-F7B324AE4C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6984FA-6EB1-5C2D-839F-81CE92AF95FD}"/>
              </a:ext>
            </a:extLst>
          </p:cNvPr>
          <p:cNvSpPr/>
          <p:nvPr userDrawn="1"/>
        </p:nvSpPr>
        <p:spPr>
          <a:xfrm>
            <a:off x="0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77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741A213-3D05-D558-23A8-0C04AD004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84138" y="0"/>
            <a:ext cx="4670426" cy="6172200"/>
          </a:xfrm>
          <a:custGeom>
            <a:avLst/>
            <a:gdLst>
              <a:gd name="connsiteX0" fmla="*/ 0 w 4670426"/>
              <a:gd name="connsiteY0" fmla="*/ 0 h 6172200"/>
              <a:gd name="connsiteX1" fmla="*/ 3848936 w 4670426"/>
              <a:gd name="connsiteY1" fmla="*/ 0 h 6172200"/>
              <a:gd name="connsiteX2" fmla="*/ 3848936 w 4670426"/>
              <a:gd name="connsiteY2" fmla="*/ 1045028 h 6172200"/>
              <a:gd name="connsiteX3" fmla="*/ 4670426 w 4670426"/>
              <a:gd name="connsiteY3" fmla="*/ 1045028 h 6172200"/>
              <a:gd name="connsiteX4" fmla="*/ 4670426 w 4670426"/>
              <a:gd name="connsiteY4" fmla="*/ 6172200 h 6172200"/>
              <a:gd name="connsiteX5" fmla="*/ 0 w 4670426"/>
              <a:gd name="connsiteY5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426" h="6172200">
                <a:moveTo>
                  <a:pt x="0" y="0"/>
                </a:moveTo>
                <a:lnTo>
                  <a:pt x="3848936" y="0"/>
                </a:lnTo>
                <a:lnTo>
                  <a:pt x="3848936" y="1045028"/>
                </a:lnTo>
                <a:lnTo>
                  <a:pt x="4670426" y="1045028"/>
                </a:lnTo>
                <a:lnTo>
                  <a:pt x="4670426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51C9D-86A3-00EE-011A-BB5A027D8E34}"/>
              </a:ext>
            </a:extLst>
          </p:cNvPr>
          <p:cNvSpPr/>
          <p:nvPr userDrawn="1"/>
        </p:nvSpPr>
        <p:spPr>
          <a:xfrm>
            <a:off x="-8252" y="0"/>
            <a:ext cx="4593774" cy="6172952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AF07C30-82C0-D378-1F91-7EC4BD7B5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7264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0F0E5A-E29F-07CE-B169-42F148FCF4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7264" y="1407301"/>
            <a:ext cx="688299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A5B0F-0562-CED7-2238-EB09675939A6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DA9C-7565-F7E9-3EA2-142ACBA4B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42E441-5DEF-360C-FAE4-FD87C88A86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592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86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8FCDFAB-D7F7-0855-C9AF-F04CF3F56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6624" y="1140293"/>
            <a:ext cx="629914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69F7D09-2287-4050-118C-F2164376BB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624" y="1711980"/>
            <a:ext cx="6299149" cy="4464885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80684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8FCDFAB-D7F7-0855-C9AF-F04CF3F56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68" y="1140293"/>
            <a:ext cx="629914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35E755-4739-7CA2-64EF-44B3CD7C1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867" y="1711980"/>
            <a:ext cx="6299149" cy="4464885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04806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A1F3856-BD73-393E-9FC3-3F3F46EFEE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4417F49-1896-439B-0BD9-F482EFF40F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4594D-59F5-7633-4AD9-00931700816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5F010-72B4-C3B3-5EFB-7635FDF49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478C1F2-37C7-37CA-7B26-26458FD9C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BB61060-BF96-0D7A-7D7C-3E73439BE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FA286-165B-F10E-94B8-0E91E36B5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2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CB12DD-6942-A0D1-9B2A-BC7B8D82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DB2C39-C5AE-47CA-8A9A-59272D1695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7C790-0A4E-24EA-4601-7F9E1EB63849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A3DCE-9BA0-7266-5113-339E01297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98DA9FB-A3F9-B8AE-1EDA-F6C9CA928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7EFD289-E2A1-5929-95BA-A58902E70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26545-A17A-34A9-55B1-1DCCF7B99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592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15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B4F9E-4689-78FC-E28D-320D81161292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6E7803-3D0F-1629-0291-2956385B6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AFE73-00D1-0A5F-E158-87BCD6771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7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B252E-495D-46DA-597C-D8D190423AD5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DB80C-4C2A-9B23-8664-7196420E4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6CAE8-372E-C7C5-6E1C-CFFB04CD54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592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45643-4F16-5D7B-DA5F-970433EFB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928F7D5-DC34-C17A-0CAD-EC7D57EB75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5BD008-7A4D-8E45-0F86-B631FE3948C2}"/>
              </a:ext>
            </a:extLst>
          </p:cNvPr>
          <p:cNvSpPr/>
          <p:nvPr userDrawn="1"/>
        </p:nvSpPr>
        <p:spPr>
          <a:xfrm>
            <a:off x="5491022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BE2F-0074-2A4D-0B5D-1150653B5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C9F98-CF18-BFD0-3A4D-B28F7A4C3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178330A-EEF9-18AE-350F-397BD672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46C3CA-6354-BA17-3BA6-0DDFB9572621}"/>
              </a:ext>
            </a:extLst>
          </p:cNvPr>
          <p:cNvSpPr/>
          <p:nvPr userDrawn="1"/>
        </p:nvSpPr>
        <p:spPr>
          <a:xfrm>
            <a:off x="0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4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45643-4F16-5D7B-DA5F-970433EFB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928F7D5-DC34-C17A-0CAD-EC7D57EB75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9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57371C9-D1C0-A175-2860-1F1CE296B6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6026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941F6DE-E3AD-791F-0B71-808A5D06B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6252" y="693422"/>
            <a:ext cx="9294828" cy="3360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88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XXX</a:t>
            </a:r>
            <a:br>
              <a:rPr lang="en-US" dirty="0"/>
            </a:br>
            <a:r>
              <a:rPr lang="en-US" sz="4400" dirty="0" err="1"/>
              <a:t>xxx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7C085-A0B8-441A-B001-F454F1221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26700"/>
            <a:ext cx="1494664" cy="32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ED7FA-0803-BBBC-AB41-D8B466BD5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98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BE2F-0074-2A4D-0B5D-1150653B5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C9F98-CF18-BFD0-3A4D-B28F7A4C3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178330A-EEF9-18AE-350F-397BD672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513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C77DD-AD92-7B42-912C-4AB2497E5A22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B95FA-E841-C0DC-2E70-5087C721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787D4-A649-22B1-F625-D64154AE4F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592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0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7E668F-DA57-A487-4076-8D62B78ABD4B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9DB3A-7BD1-A82C-8A80-7F4F85E9A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28319-A6CD-9F99-E832-B1937A761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061" y="6036907"/>
            <a:ext cx="1667184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25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BEA4C6-0950-98A6-030C-E8764E7C6477}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4922537-A2AA-E498-A609-325B101BA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3786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482172-01D8-FB9F-2C55-68E4383DAD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70482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0AEE3C0-39DD-E5D8-BFEA-546BDF4C7F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3786" y="270482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1554FE-0998-43EC-A81A-DDCFED6257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483450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1EE727-2C38-E29E-295B-B325143F67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3786" y="483450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0129684-D9E0-8611-1B78-2FE6968BE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07F4DD4-BBED-870F-F4F4-A84BB9390B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3786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AB6CB60-7D55-1FFE-80AA-BAAA86F108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1042" y="308432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31F044D-F5C5-4E1C-F65C-700A630D54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93786" y="308432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E532828-CE1B-86F0-F4A5-DE6C126EE7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521400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0573A55-5D2F-ABBB-CF4D-5E7D8BB138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3786" y="521400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8066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001" y="547289"/>
            <a:ext cx="6427033" cy="568896"/>
          </a:xfrm>
          <a:prstGeom prst="rect">
            <a:avLst/>
          </a:prstGeom>
        </p:spPr>
        <p:txBody>
          <a:bodyPr anchor="ctr"/>
          <a:lstStyle>
            <a:lvl1pPr>
              <a:defRPr sz="2400" kern="0" cap="all" spc="0" baseline="0">
                <a:solidFill>
                  <a:srgbClr val="EA0A8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4D502DB-30E4-6F2B-8CD5-BFF40577F3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6002" y="1451754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91C71B4-4AF8-0C5A-2352-301E9388AB6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99125" y="2697663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6CD7A07-6EC5-9C60-1D62-E47F4DCA01A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99125" y="3943572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256A34E-B6CD-0577-421E-EA5C80CB11C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06002" y="5189481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8BF7701-955A-FE16-895E-4F3DD5169D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5086" y="0"/>
            <a:ext cx="467547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C036CAC-F25F-F518-9160-A6D4940EC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7562" y="1451754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D3614F-97EE-B9BC-E6AA-457B1D5A34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685" y="2697663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B7F4494-2777-D49D-12DE-E7F87723AE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50685" y="3943572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BF551E0-311D-FE82-9E3D-22C98A94016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57562" y="5189481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73754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44"/>
            <a:ext cx="12192000" cy="21705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58489F-F03F-005D-CB51-E60074E54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9682" y="768567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3DB10E-A558-B92C-929C-63713EC74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0833" y="2853184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6997DD-6270-4CB1-33A9-07869E2907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0874" y="2853184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4BABECA-6165-B6FD-B1B1-E80CDAECCC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7702" y="2853184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1B7A596-36FE-2CA9-A578-16432CDD9B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2853184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39ACDC2-46B8-BA4C-A180-A28D69053E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29781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385CC94-6887-5D5A-3103-5D6842B0BE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1472" y="427755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6331089-DEEE-ED51-5CA6-D9AA0137E2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9968" y="427755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D324BE8-8416-403D-5BBB-0ADD8C892D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0720" y="429781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E41F74-6477-235B-F5DC-06C0075F8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901BB4E5-B529-9DB6-92C5-931FABF302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491019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75AFE337-F47E-E59A-87AA-3B38347D85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81472" y="488993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822CF51-365F-6AEE-8C24-B926AF4C1A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9968" y="488993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5D4AB5E-3CA1-331C-B302-14374B6CF6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0720" y="491019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20694268-115E-5B5E-EC5F-12E9110A7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061" y="6036907"/>
            <a:ext cx="1667185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0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1F05D7B-4215-2230-F7E7-3F7B50B3EE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7086"/>
            <a:ext cx="12270559" cy="22706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BC33E-A5BC-D39B-DABF-A0164E28E83B}"/>
              </a:ext>
            </a:extLst>
          </p:cNvPr>
          <p:cNvSpPr/>
          <p:nvPr userDrawn="1"/>
        </p:nvSpPr>
        <p:spPr>
          <a:xfrm>
            <a:off x="1" y="-7084"/>
            <a:ext cx="12188858" cy="227060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0833" y="2715246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0874" y="2715246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7702" y="2715246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2715246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15987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40E971C-C5B0-3DEB-B0CC-2B701C9E9C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1472" y="413961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C6A8CF-F726-38A2-1524-207D84FEEC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9968" y="413961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76A6744-A69A-C456-8794-2D8A0DC8B7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0720" y="4159873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E02D1-B84E-F036-F417-BC79E993E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112" y="768992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AFAC74-5C81-A3E9-2B93-0507F97C1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5658683-15BD-ABED-200C-60BF07E468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484793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4037BD3-8DA4-F95C-AC7C-6752CB2B91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81472" y="482767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110661E-557F-70FF-82F0-8785799DE7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9968" y="482767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D175408-A565-610F-31CE-758FD91960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0720" y="4847932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5" name="Picture 4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C82E6925-8C1F-0537-1641-A2B896F6B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061" y="6036907"/>
            <a:ext cx="1667185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16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1B1F36C-8F33-EB70-C189-95AE8F0F2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45"/>
            <a:ext cx="12192000" cy="15706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729" y="4568418"/>
            <a:ext cx="2487706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40E971C-C5B0-3DEB-B0CC-2B701C9E9C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90472" y="4568418"/>
            <a:ext cx="2471057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C6A8CF-F726-38A2-1524-207D84FEEC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4013" y="4568418"/>
            <a:ext cx="2474258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76A6744-A69A-C456-8794-2D8A0DC8B7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3919" y="4568418"/>
            <a:ext cx="2487706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E02D1-B84E-F036-F417-BC79E993E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823" y="390548"/>
            <a:ext cx="525780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CA2FD4AB-1B36-8C24-F93F-7FD838B0D1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776273-969C-285F-5837-BA3D3192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A84B5DDE-5FB3-0FDD-1E9B-DA829DDC16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2E6FF-81B1-4F17-74D2-B770C59A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68AF66B-A4F1-5098-29FD-7BCD1B0650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F392F3-B186-BFAB-8628-7F8A423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26E71-5449-145C-ECD9-E5F3C51D9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7D79739D-047C-F147-BBAE-CE396730678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0EDCF6-9AA6-F25A-4000-FE9173646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6B9B953-1228-CCD6-89B7-B56B8F42D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729" y="5251328"/>
            <a:ext cx="2487706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38D24D0-0A94-02F9-213E-5DB5FE82EF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0472" y="5251328"/>
            <a:ext cx="2471057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54D950EF-5728-AA0A-73D4-5749EB384D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013" y="5251328"/>
            <a:ext cx="2474258" cy="905380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59B2365-B459-467A-EDA5-CCD9281982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3919" y="5251328"/>
            <a:ext cx="2487706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" name="Picture 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89E8D472-9047-95B1-6E2F-4AED3F8019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061" y="6036907"/>
            <a:ext cx="1667185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00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80B197F-91EA-91EF-9D95-8F2CD6C22E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7084"/>
            <a:ext cx="12270559" cy="15592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A0FF5-89E1-67B6-74AF-D33AB0933DAF}"/>
              </a:ext>
            </a:extLst>
          </p:cNvPr>
          <p:cNvSpPr/>
          <p:nvPr userDrawn="1"/>
        </p:nvSpPr>
        <p:spPr>
          <a:xfrm>
            <a:off x="1" y="-7084"/>
            <a:ext cx="12188858" cy="159328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DB1BABC-0DD7-4226-DC64-F04020D9AE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729" y="4568418"/>
            <a:ext cx="2487706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D92933-A6A0-B6C6-CF7E-60364B332E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90472" y="4568418"/>
            <a:ext cx="2471057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44EC40E-993F-C9B2-9185-63185C9061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4013" y="4568418"/>
            <a:ext cx="2474258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B8DCB82-EBD9-FCE8-4D4E-3393FDE85F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3919" y="4568418"/>
            <a:ext cx="2487706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D20901CE-363F-3EE6-1031-0E7F317E3E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52643-495D-081F-2C27-A7EC4C895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48405BDA-77AD-F26E-5FDA-5150B08EB3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007EFB-D59B-3A97-058B-0B7CC97AB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DBBCF970-48BD-A675-BB3B-0FD559D8C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1651F8-5E8F-C248-B737-6105AD8E1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4D1239-0BE9-0616-91C5-1A44CFDFE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D20C3275-D25D-3E91-1C6D-E04B54687D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AF0666A-1FBC-394B-01EE-F37710B70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823" y="390548"/>
            <a:ext cx="525780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DBC154-A826-B45A-DB64-FCEBF3A0A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285AC2B-6E11-E75F-4B14-01D6EAE378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729" y="5251328"/>
            <a:ext cx="2487706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81AF2CE-3678-CF9A-4DAF-7C0B013382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0472" y="5251328"/>
            <a:ext cx="2471057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67E476BD-A990-AA94-ED79-843DBB14A5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013" y="5251328"/>
            <a:ext cx="2474258" cy="905380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7CABE6D0-276F-E57B-F7D2-AD4DF87CC4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3919" y="5251328"/>
            <a:ext cx="2487706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5" name="Picture 4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AF937D03-DBF7-673C-FC63-62C2C8ABF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061" y="6036907"/>
            <a:ext cx="1667185" cy="8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93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1BEF90-83B2-E4F8-1D0E-B509462A5EBB}"/>
              </a:ext>
            </a:extLst>
          </p:cNvPr>
          <p:cNvSpPr/>
          <p:nvPr userDrawn="1"/>
        </p:nvSpPr>
        <p:spPr>
          <a:xfrm>
            <a:off x="0" y="6170706"/>
            <a:ext cx="12192000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B6048-D0AC-5364-F6EA-397CC98B1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17813B-5099-DDA8-FEE0-26F9863E2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4D90095-DF24-1925-4DC8-13E0098A77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8263" y="0"/>
            <a:ext cx="1226026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5753DA3-BFE2-0643-05DD-DBE7916EF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191" y="693422"/>
            <a:ext cx="9294828" cy="3360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88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XXX</a:t>
            </a:r>
            <a:br>
              <a:rPr lang="en-US" dirty="0"/>
            </a:br>
            <a:r>
              <a:rPr lang="en-US" sz="4400" dirty="0" err="1"/>
              <a:t>xxx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638D0-FFF6-FB1B-1CE9-5591D90FF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2E127-0ADC-CB9E-50B2-4F536D3FC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91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AFF705-5DE7-B58B-1A50-419D1B3CF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CAC6B-0B0C-0CFF-FF9D-8BC9A66F9369}"/>
              </a:ext>
            </a:extLst>
          </p:cNvPr>
          <p:cNvSpPr/>
          <p:nvPr userDrawn="1"/>
        </p:nvSpPr>
        <p:spPr>
          <a:xfrm>
            <a:off x="0" y="6170706"/>
            <a:ext cx="12192000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853D7FB-A7D9-F3BD-CF26-D36199DE6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726351"/>
            <a:ext cx="1138852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BDD0F-6657-D45E-2C3B-23487CF42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5980A-F1F9-7625-D83F-00A3187F9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D94290D-9C11-7F4C-CB0C-B6B88F00D8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2" y="2216768"/>
            <a:ext cx="11388523" cy="3605534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4993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663A06-6FD9-D230-E865-802E6004A8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4600" y="-6350"/>
            <a:ext cx="4683125" cy="6178550"/>
          </a:xfrm>
          <a:custGeom>
            <a:avLst/>
            <a:gdLst>
              <a:gd name="connsiteX0" fmla="*/ 812282 w 4683125"/>
              <a:gd name="connsiteY0" fmla="*/ 0 h 6178550"/>
              <a:gd name="connsiteX1" fmla="*/ 4683125 w 4683125"/>
              <a:gd name="connsiteY1" fmla="*/ 0 h 6178550"/>
              <a:gd name="connsiteX2" fmla="*/ 4683125 w 4683125"/>
              <a:gd name="connsiteY2" fmla="*/ 6178550 h 6178550"/>
              <a:gd name="connsiteX3" fmla="*/ 0 w 4683125"/>
              <a:gd name="connsiteY3" fmla="*/ 6178550 h 6178550"/>
              <a:gd name="connsiteX4" fmla="*/ 0 w 4683125"/>
              <a:gd name="connsiteY4" fmla="*/ 1051378 h 6178550"/>
              <a:gd name="connsiteX5" fmla="*/ 812282 w 4683125"/>
              <a:gd name="connsiteY5" fmla="*/ 1051378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3125" h="6178550">
                <a:moveTo>
                  <a:pt x="812282" y="0"/>
                </a:moveTo>
                <a:lnTo>
                  <a:pt x="4683125" y="0"/>
                </a:lnTo>
                <a:lnTo>
                  <a:pt x="4683125" y="6178550"/>
                </a:lnTo>
                <a:lnTo>
                  <a:pt x="0" y="6178550"/>
                </a:lnTo>
                <a:lnTo>
                  <a:pt x="0" y="1051378"/>
                </a:lnTo>
                <a:lnTo>
                  <a:pt x="812282" y="1051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B09A05-1C1F-8BB4-4A93-1845ECBD4124}"/>
              </a:ext>
            </a:extLst>
          </p:cNvPr>
          <p:cNvSpPr/>
          <p:nvPr userDrawn="1"/>
        </p:nvSpPr>
        <p:spPr>
          <a:xfrm>
            <a:off x="7595084" y="-7085"/>
            <a:ext cx="4593774" cy="6187121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89B879-B505-5858-5F2C-8453C39B3A9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F6085F1-F288-A9C5-D727-74EE879C11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3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E808B5-DD12-02BC-6BC5-E97865CC9C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407301"/>
            <a:ext cx="6882993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5E941-BBA9-A5B7-43E6-3A76763DC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09D8-DF0F-D545-5D97-61E20063CE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46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AF07C30-82C0-D378-1F91-7EC4BD7B5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7264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0F0E5A-E29F-07CE-B169-42F148FCF4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7264" y="1407301"/>
            <a:ext cx="688299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A5B0F-0562-CED7-2238-EB09675939A6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DA9C-7565-F7E9-3EA2-142ACBA4B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36E0B-09F6-DBA9-64D4-3BC72E9BD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5926D10-4D53-8911-75AB-CF3F3C0FD1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84138" y="0"/>
            <a:ext cx="4670426" cy="6172200"/>
          </a:xfrm>
          <a:custGeom>
            <a:avLst/>
            <a:gdLst>
              <a:gd name="connsiteX0" fmla="*/ 0 w 4670426"/>
              <a:gd name="connsiteY0" fmla="*/ 0 h 6172200"/>
              <a:gd name="connsiteX1" fmla="*/ 3848936 w 4670426"/>
              <a:gd name="connsiteY1" fmla="*/ 0 h 6172200"/>
              <a:gd name="connsiteX2" fmla="*/ 3848936 w 4670426"/>
              <a:gd name="connsiteY2" fmla="*/ 1045028 h 6172200"/>
              <a:gd name="connsiteX3" fmla="*/ 4670426 w 4670426"/>
              <a:gd name="connsiteY3" fmla="*/ 1045028 h 6172200"/>
              <a:gd name="connsiteX4" fmla="*/ 4670426 w 4670426"/>
              <a:gd name="connsiteY4" fmla="*/ 6172200 h 6172200"/>
              <a:gd name="connsiteX5" fmla="*/ 0 w 4670426"/>
              <a:gd name="connsiteY5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426" h="6172200">
                <a:moveTo>
                  <a:pt x="0" y="0"/>
                </a:moveTo>
                <a:lnTo>
                  <a:pt x="3848936" y="0"/>
                </a:lnTo>
                <a:lnTo>
                  <a:pt x="3848936" y="1045028"/>
                </a:lnTo>
                <a:lnTo>
                  <a:pt x="4670426" y="1045028"/>
                </a:lnTo>
                <a:lnTo>
                  <a:pt x="4670426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3939DE-5446-E90C-44F9-B53F9EDAA311}"/>
              </a:ext>
            </a:extLst>
          </p:cNvPr>
          <p:cNvSpPr/>
          <p:nvPr userDrawn="1"/>
        </p:nvSpPr>
        <p:spPr>
          <a:xfrm>
            <a:off x="-8252" y="0"/>
            <a:ext cx="4593774" cy="6172952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4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8FCDFAB-D7F7-0855-C9AF-F04CF3F56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6624" y="1140293"/>
            <a:ext cx="629914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69F7D09-2287-4050-118C-F2164376BB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624" y="1711980"/>
            <a:ext cx="6299149" cy="4464885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88005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8FCDFAB-D7F7-0855-C9AF-F04CF3F56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68" y="1140293"/>
            <a:ext cx="629914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35E755-4739-7CA2-64EF-44B3CD7C1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867" y="1711980"/>
            <a:ext cx="6299149" cy="4464885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22745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A1F3856-BD73-393E-9FC3-3F3F46EFEE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4417F49-1896-439B-0BD9-F482EFF40F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4594D-59F5-7633-4AD9-00931700816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5F010-72B4-C3B3-5EFB-7635FDF49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D37BD-0DA9-E93D-769F-2AFD0C0C5A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478C1F2-37C7-37CA-7B26-26458FD9C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BB61060-BF96-0D7A-7D7C-3E73439BE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57624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CB12DD-6942-A0D1-9B2A-BC7B8D82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DB2C39-C5AE-47CA-8A9A-59272D1695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7C790-0A4E-24EA-4601-7F9E1EB63849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A3DCE-9BA0-7266-5113-339E01297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B7CD8-EDEC-911B-ECDF-62288277D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98DA9FB-A3F9-B8AE-1EDA-F6C9CA928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7EFD289-E2A1-5929-95BA-A58902E70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2978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B4F9E-4689-78FC-E28D-320D81161292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6E7803-3D0F-1629-0291-2956385B6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F17ED9-3881-144F-D67D-40568F40D6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20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B252E-495D-46DA-597C-D8D190423AD5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DB80C-4C2A-9B23-8664-7196420E4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56368-DB56-E4AB-90BB-C62EDD6756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18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45643-4F16-5D7B-DA5F-970433EFB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6CB3C5-7FD4-8DA5-F2E8-EF18ECD3E8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C01C0-D7C8-B234-EECB-986456A4A2E7}"/>
              </a:ext>
            </a:extLst>
          </p:cNvPr>
          <p:cNvSpPr/>
          <p:nvPr userDrawn="1"/>
        </p:nvSpPr>
        <p:spPr>
          <a:xfrm>
            <a:off x="5491022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D735D61-9DF2-D531-4572-BD8F357F23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6026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941F6DE-E3AD-791F-0B71-808A5D06B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717" y="693422"/>
            <a:ext cx="9294828" cy="3360104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88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XXX</a:t>
            </a:r>
            <a:br>
              <a:rPr lang="en-US" dirty="0"/>
            </a:br>
            <a:r>
              <a:rPr lang="en-US" sz="4400" dirty="0" err="1"/>
              <a:t>xxx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275DC-2706-CC46-6BD2-5915B7448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AFF18-F16F-87BA-D7F6-E0894341A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06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BE2F-0074-2A4D-0B5D-1150653B5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C9F98-CF18-BFD0-3A4D-B28F7A4C3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AE605DF-6A8C-8F1D-5A20-CDD61C012C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90B0A-A130-5876-93DE-A01A192C8AB0}"/>
              </a:ext>
            </a:extLst>
          </p:cNvPr>
          <p:cNvSpPr/>
          <p:nvPr userDrawn="1"/>
        </p:nvSpPr>
        <p:spPr>
          <a:xfrm>
            <a:off x="0" y="-7084"/>
            <a:ext cx="6700978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1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15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45643-4F16-5D7B-DA5F-970433EFB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76" y="3560330"/>
            <a:ext cx="4776698" cy="281120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06CB3C5-7FD4-8DA5-F2E8-EF18ECD3E8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1163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94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BE2F-0074-2A4D-0B5D-1150653B5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0656" y="-7084"/>
            <a:ext cx="5511344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C9F98-CF18-BFD0-3A4D-B28F7A4C3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4291" y="1140293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AE605DF-6A8C-8F1D-5A20-CDD61C012C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7079" y="-6350"/>
            <a:ext cx="6807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90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7E668F-DA57-A487-4076-8D62B78ABD4B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9DB3A-7BD1-A82C-8A80-7F4F85E9A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B2FD8-D9B1-E570-A951-234C0C002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77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C77DD-AD92-7B42-912C-4AB2497E5A22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B95FA-E841-C0DC-2E70-5087C721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FF3FF-22AF-45CA-4A7D-250A633DC6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9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BEA4C6-0950-98A6-030C-E8764E7C6477}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4922537-A2AA-E498-A609-325B101BA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3786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482172-01D8-FB9F-2C55-68E4383DAD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70482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0AEE3C0-39DD-E5D8-BFEA-546BDF4C7F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3786" y="270482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1554FE-0998-43EC-A81A-DDCFED6257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483450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1EE727-2C38-E29E-295B-B325143F67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93786" y="4834503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0129684-D9E0-8611-1B78-2FE6968BE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07F4DD4-BBED-870F-F4F4-A84BB9390B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3786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AB6CB60-7D55-1FFE-80AA-BAAA86F108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1042" y="308432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31F044D-F5C5-4E1C-F65C-700A630D54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93786" y="308432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E532828-CE1B-86F0-F4A5-DE6C126EE7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521400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0573A55-5D2F-ABBB-CF4D-5E7D8BB138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3786" y="5214007"/>
            <a:ext cx="343313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46869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1B1F36C-8F33-EB70-C189-95AE8F0F2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45"/>
            <a:ext cx="12192000" cy="1570632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729" y="4568418"/>
            <a:ext cx="2487706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40E971C-C5B0-3DEB-B0CC-2B701C9E9C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90472" y="4568418"/>
            <a:ext cx="2471057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C6A8CF-F726-38A2-1524-207D84FEEC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4013" y="4568418"/>
            <a:ext cx="2474258" cy="60966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76A6744-A69A-C456-8794-2D8A0DC8B7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3919" y="4568418"/>
            <a:ext cx="2487706" cy="60966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E02D1-B84E-F036-F417-BC79E993E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823" y="390548"/>
            <a:ext cx="525780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CA2FD4AB-1B36-8C24-F93F-7FD838B0D1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776273-969C-285F-5837-BA3D3192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A84B5DDE-5FB3-0FDD-1E9B-DA829DDC16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2E6FF-81B1-4F17-74D2-B770C59A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68AF66B-A4F1-5098-29FD-7BCD1B0650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F392F3-B186-BFAB-8628-7F8A423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26E71-5449-145C-ECD9-E5F3C51D9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1961180"/>
            <a:ext cx="2487706" cy="2491201"/>
          </a:xfrm>
          <a:prstGeom prst="rect">
            <a:avLst/>
          </a:prstGeom>
          <a:noFill/>
          <a:ln w="28575">
            <a:solidFill>
              <a:srgbClr val="EA0A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7D79739D-047C-F147-BBAE-CE396730678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14916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0EDCF6-9AA6-F25A-4000-FE9173646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CA74E9-3EC7-8FEE-7612-CE6E436D1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6B9B953-1228-CCD6-89B7-B56B8F42D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729" y="5251328"/>
            <a:ext cx="2487706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38D24D0-0A94-02F9-213E-5DB5FE82EF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0472" y="5251328"/>
            <a:ext cx="2471057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54D950EF-5728-AA0A-73D4-5749EB384D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013" y="5251328"/>
            <a:ext cx="2474258" cy="905380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59B2365-B459-467A-EDA5-CCD9281982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43919" y="5251328"/>
            <a:ext cx="2487706" cy="905379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2339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44"/>
            <a:ext cx="12192000" cy="2170545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58489F-F03F-005D-CB51-E60074E54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9682" y="768567"/>
            <a:ext cx="4232636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3DB10E-A558-B92C-929C-63713EC74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0833" y="2853184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26997DD-6270-4CB1-33A9-07869E2907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0874" y="2853184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4BABECA-6165-B6FD-B1B1-E80CDAECCC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7702" y="2853184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1B7A596-36FE-2CA9-A578-16432CDD9B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2853184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39ACDC2-46B8-BA4C-A180-A28D69053E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29781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385CC94-6887-5D5A-3103-5D6842B0BE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81472" y="427755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6331089-DEEE-ED51-5CA6-D9AA0137E2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99968" y="427755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D324BE8-8416-403D-5BBB-0ADD8C892D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0720" y="4297811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E41F74-6477-235B-F5DC-06C0075F8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33" y="6336031"/>
            <a:ext cx="1494664" cy="324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A9B0C-B37B-352A-D34A-56C3456D2A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890" y="6278340"/>
            <a:ext cx="1503518" cy="533005"/>
          </a:xfrm>
          <a:prstGeom prst="rect">
            <a:avLst/>
          </a:prstGeom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901BB4E5-B529-9DB6-92C5-931FABF302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491019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75AFE337-F47E-E59A-87AA-3B38347D85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81472" y="488993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822CF51-365F-6AEE-8C24-B926AF4C1A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99968" y="488993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5D4AB5E-3CA1-331C-B302-14374B6CF6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0720" y="4910194"/>
            <a:ext cx="2381574" cy="905378"/>
          </a:xfrm>
          <a:prstGeom prst="rect">
            <a:avLst/>
          </a:prstGeom>
        </p:spPr>
        <p:txBody>
          <a:bodyPr anchor="t"/>
          <a:lstStyle>
            <a:lvl1pPr marL="285750" indent="-28575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222910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001" y="547289"/>
            <a:ext cx="6427033" cy="568896"/>
          </a:xfrm>
          <a:prstGeom prst="rect">
            <a:avLst/>
          </a:prstGeom>
        </p:spPr>
        <p:txBody>
          <a:bodyPr anchor="ctr"/>
          <a:lstStyle>
            <a:lvl1pPr>
              <a:defRPr sz="2400" kern="0" cap="all" spc="0" baseline="0">
                <a:solidFill>
                  <a:srgbClr val="EA0A8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4D502DB-30E4-6F2B-8CD5-BFF40577F3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6002" y="1451754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91C71B4-4AF8-0C5A-2352-301E9388AB6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99125" y="2697663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6CD7A07-6EC5-9C60-1D62-E47F4DCA01A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99125" y="3943572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256A34E-B6CD-0577-421E-EA5C80CB11C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06002" y="5189481"/>
            <a:ext cx="1472150" cy="1121230"/>
          </a:xfrm>
          <a:prstGeom prst="rect">
            <a:avLst/>
          </a:prstGeom>
          <a:ln w="28575">
            <a:solidFill>
              <a:srgbClr val="EA0A8E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8BF7701-955A-FE16-895E-4F3DD5169D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5086" y="0"/>
            <a:ext cx="4675473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C036CAC-F25F-F518-9160-A6D4940EC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7562" y="1451754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D3614F-97EE-B9BC-E6AA-457B1D5A34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685" y="2697663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B7F4494-2777-D49D-12DE-E7F87723AE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50685" y="3943572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BF551E0-311D-FE82-9E3D-22C98A94016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57562" y="5189481"/>
            <a:ext cx="4675473" cy="112123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752639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AF07C30-82C0-D378-1F91-7EC4BD7B5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7264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0F0E5A-E29F-07CE-B169-42F148FCF4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7264" y="1407301"/>
            <a:ext cx="688299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A5B0F-0562-CED7-2238-EB09675939A6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DA9C-7565-F7E9-3EA2-142ACBA4B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36E0B-09F6-DBA9-64D4-3BC72E9BD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AE1594-6583-B512-35DE-0D82611E56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84138" y="0"/>
            <a:ext cx="4670426" cy="6172200"/>
          </a:xfrm>
          <a:custGeom>
            <a:avLst/>
            <a:gdLst>
              <a:gd name="connsiteX0" fmla="*/ 0 w 4670426"/>
              <a:gd name="connsiteY0" fmla="*/ 0 h 6172200"/>
              <a:gd name="connsiteX1" fmla="*/ 3848936 w 4670426"/>
              <a:gd name="connsiteY1" fmla="*/ 0 h 6172200"/>
              <a:gd name="connsiteX2" fmla="*/ 3848936 w 4670426"/>
              <a:gd name="connsiteY2" fmla="*/ 1045028 h 6172200"/>
              <a:gd name="connsiteX3" fmla="*/ 4670426 w 4670426"/>
              <a:gd name="connsiteY3" fmla="*/ 1045028 h 6172200"/>
              <a:gd name="connsiteX4" fmla="*/ 4670426 w 4670426"/>
              <a:gd name="connsiteY4" fmla="*/ 6172200 h 6172200"/>
              <a:gd name="connsiteX5" fmla="*/ 0 w 4670426"/>
              <a:gd name="connsiteY5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426" h="6172200">
                <a:moveTo>
                  <a:pt x="0" y="0"/>
                </a:moveTo>
                <a:lnTo>
                  <a:pt x="3848936" y="0"/>
                </a:lnTo>
                <a:lnTo>
                  <a:pt x="3848936" y="1045028"/>
                </a:lnTo>
                <a:lnTo>
                  <a:pt x="4670426" y="1045028"/>
                </a:lnTo>
                <a:lnTo>
                  <a:pt x="4670426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FC339-CA55-8F5C-F75B-7A280984BD53}"/>
              </a:ext>
            </a:extLst>
          </p:cNvPr>
          <p:cNvSpPr/>
          <p:nvPr userDrawn="1"/>
        </p:nvSpPr>
        <p:spPr>
          <a:xfrm>
            <a:off x="-8252" y="0"/>
            <a:ext cx="4593774" cy="6172952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7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8914BC-06F7-CA3E-778A-B39DB4BE7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45187-9412-6558-B23B-3FF3BC999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2729" y="516490"/>
            <a:ext cx="7786541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31901-8D1A-D5F3-0719-EC29498FA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44893-427B-AB25-4764-8B841E8AF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27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6C6AD1-9480-BB5B-42C7-DBACE70B2E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4600" y="-6350"/>
            <a:ext cx="4683125" cy="6178550"/>
          </a:xfrm>
          <a:custGeom>
            <a:avLst/>
            <a:gdLst>
              <a:gd name="connsiteX0" fmla="*/ 812282 w 4683125"/>
              <a:gd name="connsiteY0" fmla="*/ 0 h 6178550"/>
              <a:gd name="connsiteX1" fmla="*/ 4683125 w 4683125"/>
              <a:gd name="connsiteY1" fmla="*/ 0 h 6178550"/>
              <a:gd name="connsiteX2" fmla="*/ 4683125 w 4683125"/>
              <a:gd name="connsiteY2" fmla="*/ 6178550 h 6178550"/>
              <a:gd name="connsiteX3" fmla="*/ 0 w 4683125"/>
              <a:gd name="connsiteY3" fmla="*/ 6178550 h 6178550"/>
              <a:gd name="connsiteX4" fmla="*/ 0 w 4683125"/>
              <a:gd name="connsiteY4" fmla="*/ 1051378 h 6178550"/>
              <a:gd name="connsiteX5" fmla="*/ 812282 w 4683125"/>
              <a:gd name="connsiteY5" fmla="*/ 1051378 h 617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3125" h="6178550">
                <a:moveTo>
                  <a:pt x="812282" y="0"/>
                </a:moveTo>
                <a:lnTo>
                  <a:pt x="4683125" y="0"/>
                </a:lnTo>
                <a:lnTo>
                  <a:pt x="4683125" y="6178550"/>
                </a:lnTo>
                <a:lnTo>
                  <a:pt x="0" y="6178550"/>
                </a:lnTo>
                <a:lnTo>
                  <a:pt x="0" y="1051378"/>
                </a:lnTo>
                <a:lnTo>
                  <a:pt x="812282" y="1051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0BAD78-F591-DDEB-AD0F-43FBFB03A9F8}"/>
              </a:ext>
            </a:extLst>
          </p:cNvPr>
          <p:cNvSpPr/>
          <p:nvPr userDrawn="1"/>
        </p:nvSpPr>
        <p:spPr>
          <a:xfrm>
            <a:off x="7595086" y="9221"/>
            <a:ext cx="4593774" cy="6211875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89B879-B505-5858-5F2C-8453C39B3A9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F6085F1-F288-A9C5-D727-74EE879C11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53" y="1998483"/>
            <a:ext cx="6882994" cy="37767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E808B5-DD12-02BC-6BC5-E97865CC9C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552" y="1407301"/>
            <a:ext cx="6882993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5E941-BBA9-A5B7-43E6-3A76763DC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09D8-DF0F-D545-5D97-61E20063CE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6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A1F3856-BD73-393E-9FC3-3F3F46EFEE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4417F49-1896-439B-0BD9-F482EFF40F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4594D-59F5-7633-4AD9-009317008166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5F010-72B4-C3B3-5EFB-7635FDF49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D37BD-0DA9-E93D-769F-2AFD0C0C5A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478C1F2-37C7-37CA-7B26-26458FD9C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BB61060-BF96-0D7A-7D7C-3E73439BE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881718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CB12DD-6942-A0D1-9B2A-BC7B8D82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44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5DB2C39-C5AE-47CA-8A9A-59272D1695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9662" y="1905477"/>
            <a:ext cx="4918898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kern="0" cap="all" spc="0" baseline="0">
                <a:solidFill>
                  <a:srgbClr val="EA0A8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7C790-0A4E-24EA-4601-7F9E1EB63849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A3DCE-9BA0-7266-5113-339E01297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B7CD8-EDEC-911B-ECDF-62288277D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98DA9FB-A3F9-B8AE-1EDA-F6C9CA928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4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7EFD289-E2A1-5929-95BA-A58902E70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662" y="2454664"/>
            <a:ext cx="4918898" cy="1370672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20547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A5636-0F8E-288E-7F5C-A2392528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5"/>
            <a:ext cx="8427202" cy="1052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3A9AF-2F61-5648-5D2B-188F8577D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53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B4F9E-4689-78FC-E28D-320D81161292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6E7803-3D0F-1629-0291-2956385B6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F17ED9-3881-144F-D67D-40568F40D6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6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B4E0-7BB6-3B01-9AEF-843CB77D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64798" y="-7085"/>
            <a:ext cx="8427202" cy="1052113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C85FC6-15A5-C0F9-9A4E-9A4BCA025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7264" y="198622"/>
            <a:ext cx="6882994" cy="64069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l">
              <a:defRPr sz="2400" cap="all" spc="1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B252E-495D-46DA-597C-D8D190423AD5}"/>
              </a:ext>
            </a:extLst>
          </p:cNvPr>
          <p:cNvSpPr/>
          <p:nvPr userDrawn="1"/>
        </p:nvSpPr>
        <p:spPr>
          <a:xfrm>
            <a:off x="0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DB80C-4C2A-9B23-8664-7196420E4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1" y="6342906"/>
            <a:ext cx="1301525" cy="26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56368-DB56-E4AB-90BB-C62EDD6756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502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61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7E668F-DA57-A487-4076-8D62B78ABD4B}"/>
              </a:ext>
            </a:extLst>
          </p:cNvPr>
          <p:cNvSpPr/>
          <p:nvPr userDrawn="1"/>
        </p:nvSpPr>
        <p:spPr>
          <a:xfrm>
            <a:off x="7153275" y="6172953"/>
            <a:ext cx="5038723" cy="687294"/>
          </a:xfrm>
          <a:prstGeom prst="rect">
            <a:avLst/>
          </a:prstGeom>
          <a:solidFill>
            <a:srgbClr val="EA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9DB3A-7BD1-A82C-8A80-7F4F85E9A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B2FD8-D9B1-E570-A951-234C0C002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641" y="624431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0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E95B19C-241A-D82A-BDC5-F6F3B8144C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234519"/>
            <a:ext cx="12260263" cy="3688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808353"/>
            <a:ext cx="2479518" cy="64069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FE4FDA-A941-E127-C6C5-78C96AD4C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3659" y="592801"/>
            <a:ext cx="6271467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2400" b="1" kern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CD71D-9688-3EC3-F2B0-C7B3073F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53833-0272-237C-811E-998561E02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8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308B689-5D6A-AC66-C430-03228B33F210}"/>
              </a:ext>
            </a:extLst>
          </p:cNvPr>
          <p:cNvSpPr txBox="1">
            <a:spLocks/>
          </p:cNvSpPr>
          <p:nvPr userDrawn="1"/>
        </p:nvSpPr>
        <p:spPr>
          <a:xfrm>
            <a:off x="385552" y="1776096"/>
            <a:ext cx="11388524" cy="501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0" cap="all" spc="0" baseline="0">
                <a:solidFill>
                  <a:srgbClr val="002060"/>
                </a:solidFill>
                <a:latin typeface="Tenorite bold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BA728-DA5D-F12F-80F6-8D42B0B609B8}"/>
              </a:ext>
            </a:extLst>
          </p:cNvPr>
          <p:cNvSpPr txBox="1">
            <a:spLocks/>
          </p:cNvSpPr>
          <p:nvPr userDrawn="1"/>
        </p:nvSpPr>
        <p:spPr>
          <a:xfrm>
            <a:off x="385551" y="2593910"/>
            <a:ext cx="11388523" cy="332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32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9" r:id="rId2"/>
    <p:sldLayoutId id="2147483720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Tenorit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C7726D3-4B34-55A8-2D8E-34BE39DB145C}"/>
              </a:ext>
            </a:extLst>
          </p:cNvPr>
          <p:cNvSpPr txBox="1">
            <a:spLocks/>
          </p:cNvSpPr>
          <p:nvPr userDrawn="1"/>
        </p:nvSpPr>
        <p:spPr>
          <a:xfrm>
            <a:off x="385552" y="1776096"/>
            <a:ext cx="11388524" cy="501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0" cap="all" spc="0" baseline="0">
                <a:solidFill>
                  <a:srgbClr val="002060"/>
                </a:solidFill>
                <a:latin typeface="Tenorite bold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96BC50-3C13-D04E-72A1-C3D8F787864C}"/>
              </a:ext>
            </a:extLst>
          </p:cNvPr>
          <p:cNvSpPr txBox="1">
            <a:spLocks/>
          </p:cNvSpPr>
          <p:nvPr userDrawn="1"/>
        </p:nvSpPr>
        <p:spPr>
          <a:xfrm>
            <a:off x="385551" y="2593910"/>
            <a:ext cx="11388523" cy="332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235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7" r:id="rId4"/>
    <p:sldLayoutId id="2147483698" r:id="rId5"/>
    <p:sldLayoutId id="2147483699" r:id="rId6"/>
    <p:sldLayoutId id="2147483700" r:id="rId7"/>
    <p:sldLayoutId id="2147483704" r:id="rId8"/>
    <p:sldLayoutId id="2147483708" r:id="rId9"/>
    <p:sldLayoutId id="2147483703" r:id="rId10"/>
    <p:sldLayoutId id="2147483727" r:id="rId11"/>
    <p:sldLayoutId id="2147483705" r:id="rId12"/>
    <p:sldLayoutId id="2147483709" r:id="rId13"/>
    <p:sldLayoutId id="2147483706" r:id="rId14"/>
    <p:sldLayoutId id="2147483710" r:id="rId15"/>
    <p:sldLayoutId id="2147483701" r:id="rId16"/>
    <p:sldLayoutId id="2147483726" r:id="rId17"/>
    <p:sldLayoutId id="2147483728" r:id="rId18"/>
    <p:sldLayoutId id="2147483769" r:id="rId19"/>
    <p:sldLayoutId id="2147483711" r:id="rId20"/>
    <p:sldLayoutId id="2147483707" r:id="rId21"/>
    <p:sldLayoutId id="2147483712" r:id="rId22"/>
    <p:sldLayoutId id="2147483713" r:id="rId23"/>
    <p:sldLayoutId id="2147483716" r:id="rId24"/>
    <p:sldLayoutId id="2147483717" r:id="rId25"/>
    <p:sldLayoutId id="2147483714" r:id="rId26"/>
    <p:sldLayoutId id="2147483715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Tenorit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C7726D3-4B34-55A8-2D8E-34BE39DB145C}"/>
              </a:ext>
            </a:extLst>
          </p:cNvPr>
          <p:cNvSpPr txBox="1">
            <a:spLocks/>
          </p:cNvSpPr>
          <p:nvPr userDrawn="1"/>
        </p:nvSpPr>
        <p:spPr>
          <a:xfrm>
            <a:off x="385552" y="1776096"/>
            <a:ext cx="11388524" cy="501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0" cap="all" spc="0" baseline="0">
                <a:solidFill>
                  <a:srgbClr val="002060"/>
                </a:solidFill>
                <a:latin typeface="Tenorite bold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96BC50-3C13-D04E-72A1-C3D8F787864C}"/>
              </a:ext>
            </a:extLst>
          </p:cNvPr>
          <p:cNvSpPr txBox="1">
            <a:spLocks/>
          </p:cNvSpPr>
          <p:nvPr userDrawn="1"/>
        </p:nvSpPr>
        <p:spPr>
          <a:xfrm>
            <a:off x="385551" y="2593910"/>
            <a:ext cx="11388523" cy="332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978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Tenorit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C7726D3-4B34-55A8-2D8E-34BE39DB145C}"/>
              </a:ext>
            </a:extLst>
          </p:cNvPr>
          <p:cNvSpPr txBox="1">
            <a:spLocks/>
          </p:cNvSpPr>
          <p:nvPr userDrawn="1"/>
        </p:nvSpPr>
        <p:spPr>
          <a:xfrm>
            <a:off x="385552" y="1776096"/>
            <a:ext cx="11388524" cy="501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0" cap="all" spc="0" baseline="0">
                <a:solidFill>
                  <a:srgbClr val="002060"/>
                </a:solidFill>
                <a:latin typeface="Tenorite bold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96BC50-3C13-D04E-72A1-C3D8F787864C}"/>
              </a:ext>
            </a:extLst>
          </p:cNvPr>
          <p:cNvSpPr txBox="1">
            <a:spLocks/>
          </p:cNvSpPr>
          <p:nvPr userDrawn="1"/>
        </p:nvSpPr>
        <p:spPr>
          <a:xfrm>
            <a:off x="385551" y="2593910"/>
            <a:ext cx="11388523" cy="332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592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2" r:id="rId3"/>
    <p:sldLayoutId id="2147483746" r:id="rId4"/>
    <p:sldLayoutId id="2147483740" r:id="rId5"/>
    <p:sldLayoutId id="2147483741" r:id="rId6"/>
    <p:sldLayoutId id="2147483743" r:id="rId7"/>
    <p:sldLayoutId id="2147483747" r:id="rId8"/>
    <p:sldLayoutId id="2147483744" r:id="rId9"/>
    <p:sldLayoutId id="2147483748" r:id="rId10"/>
    <p:sldLayoutId id="2147483738" r:id="rId11"/>
    <p:sldLayoutId id="2147483739" r:id="rId12"/>
    <p:sldLayoutId id="2147483770" r:id="rId13"/>
    <p:sldLayoutId id="2147483771" r:id="rId14"/>
    <p:sldLayoutId id="2147483745" r:id="rId15"/>
    <p:sldLayoutId id="2147483749" r:id="rId16"/>
    <p:sldLayoutId id="2147483750" r:id="rId17"/>
    <p:sldLayoutId id="2147483752" r:id="rId18"/>
    <p:sldLayoutId id="2147483754" r:id="rId19"/>
    <p:sldLayoutId id="2147483751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Tenorit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C7726D3-4B34-55A8-2D8E-34BE39DB145C}"/>
              </a:ext>
            </a:extLst>
          </p:cNvPr>
          <p:cNvSpPr txBox="1">
            <a:spLocks/>
          </p:cNvSpPr>
          <p:nvPr userDrawn="1"/>
        </p:nvSpPr>
        <p:spPr>
          <a:xfrm>
            <a:off x="385552" y="1776096"/>
            <a:ext cx="11388524" cy="501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0" cap="all" spc="0" baseline="0">
                <a:solidFill>
                  <a:srgbClr val="002060"/>
                </a:solidFill>
                <a:latin typeface="Tenorite bold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96BC50-3C13-D04E-72A1-C3D8F787864C}"/>
              </a:ext>
            </a:extLst>
          </p:cNvPr>
          <p:cNvSpPr txBox="1">
            <a:spLocks/>
          </p:cNvSpPr>
          <p:nvPr userDrawn="1"/>
        </p:nvSpPr>
        <p:spPr>
          <a:xfrm>
            <a:off x="385551" y="2593910"/>
            <a:ext cx="11388523" cy="332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158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2" r:id="rId2"/>
    <p:sldLayoutId id="2147483763" r:id="rId3"/>
    <p:sldLayoutId id="2147483767" r:id="rId4"/>
    <p:sldLayoutId id="2147483764" r:id="rId5"/>
    <p:sldLayoutId id="2147483768" r:id="rId6"/>
    <p:sldLayoutId id="214748376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Tenorit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26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0A0343-F065-3ADD-43A2-E1E466AB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55D5E1-EBED-9799-512B-B8441E835967}"/>
              </a:ext>
            </a:extLst>
          </p:cNvPr>
          <p:cNvSpPr/>
          <p:nvPr/>
        </p:nvSpPr>
        <p:spPr>
          <a:xfrm>
            <a:off x="0" y="-18441"/>
            <a:ext cx="12192001" cy="68580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6FBF635-8093-C76C-E53F-981ED58705CC}"/>
              </a:ext>
            </a:extLst>
          </p:cNvPr>
          <p:cNvSpPr txBox="1">
            <a:spLocks/>
          </p:cNvSpPr>
          <p:nvPr/>
        </p:nvSpPr>
        <p:spPr>
          <a:xfrm>
            <a:off x="1448585" y="855347"/>
            <a:ext cx="9294828" cy="4255650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 cap="all" spc="100" baseline="0">
                <a:solidFill>
                  <a:schemeClr val="tx1"/>
                </a:solidFill>
                <a:latin typeface="Tenorite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bg1"/>
                </a:solidFill>
              </a:rPr>
              <a:t>CPR</a:t>
            </a:r>
            <a:r>
              <a:rPr lang="en-US" sz="7200" b="1" baseline="30000" dirty="0">
                <a:solidFill>
                  <a:schemeClr val="bg1"/>
                </a:solidFill>
              </a:rPr>
              <a:t>3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Connecting People to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7AE6D-47BE-7DAE-DA05-44E4DE92C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59" y="6320043"/>
            <a:ext cx="1458395" cy="29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E7AB6-C79B-C476-3E6B-D383175AF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26"/>
          <a:stretch/>
        </p:blipFill>
        <p:spPr>
          <a:xfrm>
            <a:off x="10250255" y="6263979"/>
            <a:ext cx="1555001" cy="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1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DBE8-AA78-8A28-E856-BDEBDFE80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34C7A6-1201-DFBB-8B28-AD4FAA2A4EA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5862" t="833" r="34568" b="426"/>
          <a:stretch/>
        </p:blipFill>
        <p:spPr>
          <a:xfrm>
            <a:off x="7594600" y="3077"/>
            <a:ext cx="4683125" cy="61785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BEC2E-2065-6237-11E6-3E0989A0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Getting started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8AF09-4403-CBE1-292C-049875125D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53" y="1508288"/>
            <a:ext cx="6882994" cy="4590853"/>
          </a:xfrm>
        </p:spPr>
        <p:txBody>
          <a:bodyPr>
            <a:normAutofit/>
          </a:bodyPr>
          <a:lstStyle/>
          <a:p>
            <a:pPr marL="0" indent="0">
              <a:buClr>
                <a:srgbClr val="EA0A8E"/>
              </a:buClr>
              <a:buNone/>
            </a:pPr>
            <a:r>
              <a:rPr lang="en-US" sz="2400" b="1" dirty="0"/>
              <a:t>Identify:</a:t>
            </a:r>
          </a:p>
          <a:p>
            <a:pPr>
              <a:buClr>
                <a:srgbClr val="EA0A8E"/>
              </a:buClr>
            </a:pPr>
            <a:r>
              <a:rPr lang="en-US" sz="2400" dirty="0"/>
              <a:t>Your goals</a:t>
            </a:r>
          </a:p>
          <a:p>
            <a:pPr>
              <a:buClr>
                <a:srgbClr val="EA0A8E"/>
              </a:buClr>
            </a:pPr>
            <a:r>
              <a:rPr lang="en-US" sz="2400" dirty="0"/>
              <a:t>Your gaps</a:t>
            </a:r>
          </a:p>
          <a:p>
            <a:pPr>
              <a:buClr>
                <a:srgbClr val="EA0A8E"/>
              </a:buClr>
            </a:pPr>
            <a:r>
              <a:rPr lang="en-US" sz="2400" dirty="0"/>
              <a:t>Your challenges</a:t>
            </a:r>
          </a:p>
          <a:p>
            <a:pPr>
              <a:buClr>
                <a:srgbClr val="EA0A8E"/>
              </a:buClr>
            </a:pPr>
            <a:r>
              <a:rPr lang="en-US" sz="2400" dirty="0"/>
              <a:t>Your desired outcomes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82560-1552-2CD6-549C-D8E4636D83B1}"/>
              </a:ext>
            </a:extLst>
          </p:cNvPr>
          <p:cNvSpPr/>
          <p:nvPr/>
        </p:nvSpPr>
        <p:spPr>
          <a:xfrm>
            <a:off x="7594600" y="-6350"/>
            <a:ext cx="4597400" cy="6250722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825801CF-0AA7-5022-8660-BF66F28FE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25" r="22525"/>
          <a:stretch/>
        </p:blipFill>
        <p:spPr>
          <a:xfrm>
            <a:off x="5493708" y="1"/>
            <a:ext cx="669829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777678-1148-51E2-077C-407206A52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7086"/>
            <a:ext cx="5493708" cy="6865086"/>
          </a:xfrm>
          <a:prstGeom prst="rect">
            <a:avLst/>
          </a:prstGeom>
          <a:solidFill>
            <a:srgbClr val="00206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155A9-591E-533D-7701-2E1AFC34FA59}"/>
              </a:ext>
            </a:extLst>
          </p:cNvPr>
          <p:cNvSpPr txBox="1"/>
          <p:nvPr/>
        </p:nvSpPr>
        <p:spPr>
          <a:xfrm>
            <a:off x="1627593" y="5575610"/>
            <a:ext cx="2258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i="0" strike="noStrike" spc="100">
                <a:solidFill>
                  <a:schemeClr val="bg1"/>
                </a:solidFill>
                <a:effectLst/>
                <a:latin typeface="proxima-soft"/>
              </a:rPr>
              <a:t>(281) 667-0404</a:t>
            </a:r>
            <a:endParaRPr lang="en-US" sz="1600" kern="2400" spc="100">
              <a:solidFill>
                <a:schemeClr val="bg1"/>
              </a:solidFill>
            </a:endParaRPr>
          </a:p>
          <a:p>
            <a:pPr algn="ctr"/>
            <a:r>
              <a:rPr lang="en-US" sz="1600" kern="2400" spc="100">
                <a:solidFill>
                  <a:schemeClr val="bg1"/>
                </a:solidFill>
              </a:rPr>
              <a:t>premierwireless.com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3581C91-8FD6-2752-E3FC-2290CBB8EF4B}"/>
              </a:ext>
            </a:extLst>
          </p:cNvPr>
          <p:cNvSpPr txBox="1">
            <a:spLocks/>
          </p:cNvSpPr>
          <p:nvPr/>
        </p:nvSpPr>
        <p:spPr>
          <a:xfrm>
            <a:off x="315539" y="1823995"/>
            <a:ext cx="4873164" cy="846643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lIns="91440" tIns="45720" rIns="91440" bIns="4572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all" spc="1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 WE’RE HERE TO HELP.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30FF3-D5C3-B397-B2B0-5FEBC3FC8DE2}"/>
              </a:ext>
            </a:extLst>
          </p:cNvPr>
          <p:cNvSpPr/>
          <p:nvPr/>
        </p:nvSpPr>
        <p:spPr>
          <a:xfrm>
            <a:off x="5514138" y="-7087"/>
            <a:ext cx="6677862" cy="6865086"/>
          </a:xfrm>
          <a:prstGeom prst="rect">
            <a:avLst/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u="sng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9D749-D886-F2FB-B21B-FAD567ADE2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05" y="3116776"/>
            <a:ext cx="1301525" cy="261802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A978CB4-F194-2BF6-215F-42B81D1BBC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296" y="3018182"/>
            <a:ext cx="1448971" cy="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0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234DF40-9D7F-EA1A-858D-E301249DD1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27" b="26427"/>
          <a:stretch/>
        </p:blipFill>
        <p:spPr>
          <a:xfrm>
            <a:off x="0" y="3234519"/>
            <a:ext cx="12260263" cy="36234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13035-9790-C206-2A25-A0952E73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0" y="737663"/>
            <a:ext cx="2479518" cy="640698"/>
          </a:xfrm>
        </p:spPr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1552" y="528681"/>
            <a:ext cx="8285393" cy="1682433"/>
          </a:xfrm>
        </p:spPr>
        <p:txBody>
          <a:bodyPr/>
          <a:lstStyle/>
          <a:p>
            <a:r>
              <a:rPr lang="en-US" sz="2800" b="1" i="0" dirty="0">
                <a:effectLst/>
                <a:latin typeface="Tenorite" panose="00000500000000000000" pitchFamily="2" charset="0"/>
              </a:rPr>
              <a:t>Premier Wireless enables innovation, communication, safety, and transformation through technology.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9629A-8B60-0E3D-B619-51EB59C45C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580" y="6174005"/>
            <a:ext cx="3410171" cy="320038"/>
          </a:xfrm>
          <a:prstGeom prst="rect">
            <a:avLst/>
          </a:prstGeom>
        </p:spPr>
      </p:pic>
      <p:pic>
        <p:nvPicPr>
          <p:cNvPr id="5" name="Picture 4" descr="A cell phone with a screen&#10;&#10;Description automatically generated">
            <a:extLst>
              <a:ext uri="{FF2B5EF4-FFF2-40B4-BE49-F238E27FC236}">
                <a16:creationId xmlns:a16="http://schemas.microsoft.com/office/drawing/2014/main" id="{C9DCF203-69FC-1953-61CC-DC5B8C37B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01361" y="2922793"/>
            <a:ext cx="2924329" cy="3545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D5A1A-01A7-9CC6-1AC1-1B4A8A2A3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5" y="3206522"/>
            <a:ext cx="3514168" cy="190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 shot of a device&#10;&#10;Description automatically generated">
            <a:extLst>
              <a:ext uri="{FF2B5EF4-FFF2-40B4-BE49-F238E27FC236}">
                <a16:creationId xmlns:a16="http://schemas.microsoft.com/office/drawing/2014/main" id="{5D23EBBA-3469-11A2-E03D-09983CB69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521" y="2696974"/>
            <a:ext cx="6438508" cy="3797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F760D9-6D8A-EF45-1CE9-2E7B2C7BDFAF}"/>
              </a:ext>
            </a:extLst>
          </p:cNvPr>
          <p:cNvSpPr txBox="1"/>
          <p:nvPr/>
        </p:nvSpPr>
        <p:spPr>
          <a:xfrm>
            <a:off x="904109" y="2926167"/>
            <a:ext cx="32202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CPR</a:t>
            </a:r>
            <a:r>
              <a:rPr lang="en-US" sz="1400" b="1" baseline="30000" dirty="0"/>
              <a:t>3</a:t>
            </a:r>
            <a:r>
              <a:rPr lang="en-US" sz="1400" b="1" dirty="0"/>
              <a:t> Smartphone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36D022-316D-8823-03DC-CEC1C8BD1CFF}"/>
              </a:ext>
            </a:extLst>
          </p:cNvPr>
          <p:cNvSpPr txBox="1"/>
          <p:nvPr/>
        </p:nvSpPr>
        <p:spPr>
          <a:xfrm>
            <a:off x="5066745" y="2417354"/>
            <a:ext cx="63632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CPR</a:t>
            </a:r>
            <a:r>
              <a:rPr lang="en-US" sz="1400" b="1" baseline="30000" dirty="0"/>
              <a:t>3</a:t>
            </a:r>
            <a:r>
              <a:rPr lang="en-US" sz="1400" b="1" dirty="0"/>
              <a:t> Tablet</a:t>
            </a:r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 phone with a screen&#10;&#10;Description automatically generated">
            <a:extLst>
              <a:ext uri="{FF2B5EF4-FFF2-40B4-BE49-F238E27FC236}">
                <a16:creationId xmlns:a16="http://schemas.microsoft.com/office/drawing/2014/main" id="{3821FF6F-9A5A-8E83-98DE-4BC106F1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71292" y="-183710"/>
            <a:ext cx="2924329" cy="3545484"/>
          </a:xfrm>
          <a:prstGeom prst="rect">
            <a:avLst/>
          </a:prstGeom>
        </p:spPr>
      </p:pic>
      <p:pic>
        <p:nvPicPr>
          <p:cNvPr id="59" name="Graphic 58" descr="Folder outline">
            <a:extLst>
              <a:ext uri="{FF2B5EF4-FFF2-40B4-BE49-F238E27FC236}">
                <a16:creationId xmlns:a16="http://schemas.microsoft.com/office/drawing/2014/main" id="{046648CF-577E-F20E-B551-0BA39776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3855" y="2046948"/>
            <a:ext cx="3347094" cy="4877032"/>
          </a:xfrm>
          <a:prstGeom prst="rect">
            <a:avLst/>
          </a:prstGeom>
        </p:spPr>
      </p:pic>
      <p:pic>
        <p:nvPicPr>
          <p:cNvPr id="60" name="Graphic 59" descr="Folder outline">
            <a:extLst>
              <a:ext uri="{FF2B5EF4-FFF2-40B4-BE49-F238E27FC236}">
                <a16:creationId xmlns:a16="http://schemas.microsoft.com/office/drawing/2014/main" id="{E09621F2-7650-D3CE-1DC2-1C01DD420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4505" y="2046948"/>
            <a:ext cx="3347094" cy="4916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9EAFFA-E9FA-B853-062E-64E5C8139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49" y="3319145"/>
            <a:ext cx="457199" cy="452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ABCE8F-6ED3-1634-715D-EEB6893370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068" y="3316770"/>
            <a:ext cx="457199" cy="452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E9BE52-F688-B807-4553-128853F2D3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3102" y="3316770"/>
            <a:ext cx="457199" cy="452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BB03D6-FC7A-78C0-A195-E71B0FB8E4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05" y="3316770"/>
            <a:ext cx="457199" cy="452761"/>
          </a:xfrm>
          <a:prstGeom prst="rect">
            <a:avLst/>
          </a:prstGeom>
        </p:spPr>
      </p:pic>
      <p:pic>
        <p:nvPicPr>
          <p:cNvPr id="57" name="Graphic 56" descr="Folder outline">
            <a:extLst>
              <a:ext uri="{FF2B5EF4-FFF2-40B4-BE49-F238E27FC236}">
                <a16:creationId xmlns:a16="http://schemas.microsoft.com/office/drawing/2014/main" id="{D2EF73AA-4807-9D09-DC08-DC18927C3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04" y="2046948"/>
            <a:ext cx="3347094" cy="4877032"/>
          </a:xfrm>
          <a:prstGeom prst="rect">
            <a:avLst/>
          </a:prstGeom>
        </p:spPr>
      </p:pic>
      <p:pic>
        <p:nvPicPr>
          <p:cNvPr id="58" name="Graphic 57" descr="Folder outline">
            <a:extLst>
              <a:ext uri="{FF2B5EF4-FFF2-40B4-BE49-F238E27FC236}">
                <a16:creationId xmlns:a16="http://schemas.microsoft.com/office/drawing/2014/main" id="{3190574A-A9D2-0411-AF2A-F63146A57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154" y="2046948"/>
            <a:ext cx="3347094" cy="49166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BE56F0-0B68-2BF2-C9FA-68C460A2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>
                <a:latin typeface="Tenorite"/>
              </a:rPr>
              <a:t>Customizing your device</a:t>
            </a:r>
            <a:endParaRPr lang="en-US" dirty="0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AE34A3E8-8B7A-86C7-4818-D64E2497BCC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5552" y="1223131"/>
            <a:ext cx="6144453" cy="17684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EA0A8E"/>
              </a:buClr>
            </a:pPr>
            <a:r>
              <a:rPr lang="en-US" sz="2000" dirty="0"/>
              <a:t>The CPR</a:t>
            </a:r>
            <a:r>
              <a:rPr lang="en-US" sz="2000" baseline="30000" dirty="0"/>
              <a:t>3</a:t>
            </a:r>
            <a:r>
              <a:rPr lang="en-US" sz="2000" dirty="0"/>
              <a:t> device is custom-built to provide access to many different resources.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EA0A8E"/>
              </a:buClr>
            </a:pPr>
            <a:r>
              <a:rPr lang="en-US" sz="2000" dirty="0"/>
              <a:t>It’s this simple, tap the icon &amp; get a list of available resources.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F95B5-C599-87F1-D48F-994324F2F2AD}"/>
              </a:ext>
            </a:extLst>
          </p:cNvPr>
          <p:cNvSpPr/>
          <p:nvPr/>
        </p:nvSpPr>
        <p:spPr>
          <a:xfrm>
            <a:off x="7153275" y="6165130"/>
            <a:ext cx="5038723" cy="6951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1606CB-6EE0-65BA-1602-F85C45FF0F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286" y="5464274"/>
            <a:ext cx="1301525" cy="26180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0AA007A-9531-EB17-8C3E-E273801D7D81}"/>
              </a:ext>
            </a:extLst>
          </p:cNvPr>
          <p:cNvSpPr txBox="1">
            <a:spLocks/>
          </p:cNvSpPr>
          <p:nvPr/>
        </p:nvSpPr>
        <p:spPr>
          <a:xfrm>
            <a:off x="584115" y="3899251"/>
            <a:ext cx="2348544" cy="18636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Clr>
                <a:srgbClr val="EA0A8E"/>
              </a:buClr>
              <a:buNone/>
            </a:pPr>
            <a:r>
              <a:rPr lang="en-US" sz="1800" b="1" dirty="0">
                <a:ea typeface="+mn-lt"/>
                <a:cs typeface="+mn-lt"/>
              </a:rPr>
              <a:t>Food &amp; Shelter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WIC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Snap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Food Bank Southern Va.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Oxford House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1A9B5829-247C-094F-233E-FE19645443CA}"/>
              </a:ext>
            </a:extLst>
          </p:cNvPr>
          <p:cNvSpPr txBox="1">
            <a:spLocks/>
          </p:cNvSpPr>
          <p:nvPr/>
        </p:nvSpPr>
        <p:spPr>
          <a:xfrm>
            <a:off x="3506798" y="3899251"/>
            <a:ext cx="2343048" cy="18636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Clr>
                <a:srgbClr val="EA0A8E"/>
              </a:buClr>
              <a:buNone/>
            </a:pPr>
            <a:r>
              <a:rPr lang="en-US" sz="1800" b="1" dirty="0">
                <a:ea typeface="+mn-lt"/>
                <a:cs typeface="+mn-lt"/>
              </a:rPr>
              <a:t>Healthcare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Medicaid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Medicare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 err="1"/>
              <a:t>MyTherapy</a:t>
            </a:r>
            <a:endParaRPr lang="en-US" sz="1600" dirty="0"/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SAMHSA Treatment Locator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6395C55B-05BE-5BF1-9BF4-CAF7A4C42A4F}"/>
              </a:ext>
            </a:extLst>
          </p:cNvPr>
          <p:cNvSpPr txBox="1">
            <a:spLocks/>
          </p:cNvSpPr>
          <p:nvPr/>
        </p:nvSpPr>
        <p:spPr>
          <a:xfrm>
            <a:off x="6425886" y="3899251"/>
            <a:ext cx="2342521" cy="18636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Clr>
                <a:srgbClr val="EA0A8E"/>
              </a:buClr>
              <a:buNone/>
            </a:pPr>
            <a:r>
              <a:rPr lang="en-US" sz="1800" b="1" dirty="0">
                <a:ea typeface="+mn-lt"/>
                <a:cs typeface="+mn-lt"/>
              </a:rPr>
              <a:t>Employment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GED Program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Goodwill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Indeed Job Ready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Virginia Career Works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E74C0C81-4DB8-3373-05BC-DEAA30251243}"/>
              </a:ext>
            </a:extLst>
          </p:cNvPr>
          <p:cNvSpPr txBox="1">
            <a:spLocks/>
          </p:cNvSpPr>
          <p:nvPr/>
        </p:nvSpPr>
        <p:spPr>
          <a:xfrm>
            <a:off x="9345242" y="3899251"/>
            <a:ext cx="2417964" cy="18636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Clr>
                <a:srgbClr val="EA0A8E"/>
              </a:buClr>
              <a:buNone/>
            </a:pPr>
            <a:r>
              <a:rPr lang="en-US" sz="1800" b="1" dirty="0">
                <a:ea typeface="+mn-lt"/>
                <a:cs typeface="+mn-lt"/>
              </a:rPr>
              <a:t>Crisis Hotline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Veterans Crisis Line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Virginia Opioid Help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Suicide Crisis Hotline</a:t>
            </a:r>
          </a:p>
          <a:p>
            <a:pPr>
              <a:lnSpc>
                <a:spcPct val="70000"/>
              </a:lnSpc>
              <a:buClr>
                <a:srgbClr val="EA0A8E"/>
              </a:buClr>
              <a:buFont typeface="Wingdings" panose="020F0502020204030204" pitchFamily="34" charset="0"/>
              <a:buChar char="§"/>
            </a:pPr>
            <a:r>
              <a:rPr lang="en-US" sz="1600" dirty="0"/>
              <a:t>NA Meeting Search</a:t>
            </a:r>
            <a:endParaRPr lang="en-US" sz="1600" dirty="0">
              <a:cs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F0135BD-487E-BB9A-6297-DEBE0B4085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86" y="6342906"/>
            <a:ext cx="1301525" cy="261802"/>
          </a:xfrm>
          <a:prstGeom prst="rect">
            <a:avLst/>
          </a:prstGeom>
        </p:spPr>
      </p:pic>
      <p:pic>
        <p:nvPicPr>
          <p:cNvPr id="53" name="Picture 5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B38DBF-42F3-A476-2DC4-E50686C9D57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777" y="6244312"/>
            <a:ext cx="1448971" cy="513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D06B68-1E1D-3B8C-BF36-6EF386D047E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186" y="100019"/>
            <a:ext cx="3514168" cy="190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A31237-39E4-7410-AFBB-1C1B80BD7159}"/>
              </a:ext>
            </a:extLst>
          </p:cNvPr>
          <p:cNvSpPr txBox="1"/>
          <p:nvPr/>
        </p:nvSpPr>
        <p:spPr>
          <a:xfrm>
            <a:off x="385552" y="6171462"/>
            <a:ext cx="512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Icons can be an individual app, a link to a webpage, </a:t>
            </a:r>
            <a:br>
              <a:rPr lang="en-US" sz="1600" dirty="0"/>
            </a:br>
            <a:r>
              <a:rPr lang="en-US" sz="1600" dirty="0"/>
              <a:t>or a folder containing multiple apps and webpage links.</a:t>
            </a:r>
          </a:p>
        </p:txBody>
      </p:sp>
    </p:spTree>
    <p:extLst>
      <p:ext uri="{BB962C8B-B14F-4D97-AF65-F5344CB8AC3E}">
        <p14:creationId xmlns:p14="http://schemas.microsoft.com/office/powerpoint/2010/main" val="216253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D544BA-351F-412C-E1B5-B638044453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74" y="2088337"/>
            <a:ext cx="5386708" cy="291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BE56F0-0B68-2BF2-C9FA-68C460A2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>
                <a:latin typeface="Tenorite"/>
              </a:rPr>
              <a:t>Workforce Development &amp; Careers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C3F69-4EE4-9D98-95F8-307A55544E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5" r="66555" b="34594"/>
          <a:stretch/>
        </p:blipFill>
        <p:spPr>
          <a:xfrm>
            <a:off x="3930355" y="2504519"/>
            <a:ext cx="4585104" cy="4360562"/>
          </a:xfrm>
          <a:prstGeom prst="rect">
            <a:avLst/>
          </a:prstGeom>
        </p:spPr>
      </p:pic>
      <p:pic>
        <p:nvPicPr>
          <p:cNvPr id="8" name="Graphic 7" descr="Line arrow: Counter-clockwise curve with solid fill">
            <a:extLst>
              <a:ext uri="{FF2B5EF4-FFF2-40B4-BE49-F238E27FC236}">
                <a16:creationId xmlns:a16="http://schemas.microsoft.com/office/drawing/2014/main" id="{4A53E320-14A5-3E17-B0BC-A6070DA6D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016356" flipV="1">
            <a:off x="6387783" y="1658967"/>
            <a:ext cx="1465173" cy="1465173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5314D-EA8F-BD1E-1376-3CE081D19D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436" y="839320"/>
            <a:ext cx="2675972" cy="493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E4B1F0-CE2A-92F4-56D2-5C9919C477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763" y="2913981"/>
            <a:ext cx="1980844" cy="515019"/>
          </a:xfrm>
          <a:prstGeom prst="rect">
            <a:avLst/>
          </a:prstGeom>
        </p:spPr>
      </p:pic>
      <p:pic>
        <p:nvPicPr>
          <p:cNvPr id="9" name="Picture 8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E70503A-BF49-017B-C4EC-DCA0EF7107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764" y="3785946"/>
            <a:ext cx="1966616" cy="580814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B8B6390-D16C-8CAB-9806-2DABB0C1CB63}"/>
              </a:ext>
            </a:extLst>
          </p:cNvPr>
          <p:cNvSpPr txBox="1">
            <a:spLocks/>
          </p:cNvSpPr>
          <p:nvPr/>
        </p:nvSpPr>
        <p:spPr>
          <a:xfrm>
            <a:off x="385553" y="1300492"/>
            <a:ext cx="6882994" cy="10185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D100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100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100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100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100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dirty="0"/>
              <a:t>Training and/or jobs icons provide access to a folder </a:t>
            </a:r>
            <a:br>
              <a:rPr lang="en-US" sz="2000" dirty="0"/>
            </a:br>
            <a:r>
              <a:rPr lang="en-US" sz="2000" dirty="0"/>
              <a:t>with basic education, skills training, and job resources.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22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BE56F0-0B68-2BF2-C9FA-68C460A2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/>
              <a:t>Access to Maps &amp; Transportation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42E9A17-912B-9181-2FDA-C148FE7C214A}"/>
              </a:ext>
            </a:extLst>
          </p:cNvPr>
          <p:cNvSpPr txBox="1">
            <a:spLocks/>
          </p:cNvSpPr>
          <p:nvPr/>
        </p:nvSpPr>
        <p:spPr>
          <a:xfrm>
            <a:off x="385553" y="1461154"/>
            <a:ext cx="5080863" cy="2648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>
                <a:srgbClr val="EA0A8E"/>
              </a:buClr>
              <a:buNone/>
            </a:pPr>
            <a:r>
              <a:rPr lang="en-US" sz="2000" b="1" dirty="0"/>
              <a:t>Map and transportation icons provide the ability to plan public transit usage and routes.</a:t>
            </a:r>
            <a:r>
              <a:rPr lang="en-US" sz="2000" dirty="0"/>
              <a:t>​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000" dirty="0"/>
              <a:t>Google Maps and Access to other Transportation Options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000" dirty="0"/>
              <a:t>Simplify Mobility Needs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233C3-87B0-EE2F-F8A5-B82C820FE8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889" y="1221070"/>
            <a:ext cx="4550866" cy="246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Line arrow: Counter-clockwise curve with solid fill">
            <a:extLst>
              <a:ext uri="{FF2B5EF4-FFF2-40B4-BE49-F238E27FC236}">
                <a16:creationId xmlns:a16="http://schemas.microsoft.com/office/drawing/2014/main" id="{AD4F0FC2-1E50-86CE-D18E-50A2C22B4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78156" flipV="1">
            <a:off x="9427807" y="2953814"/>
            <a:ext cx="1465173" cy="1465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67290-8695-6F07-2213-024D1F241C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499" y="2870048"/>
            <a:ext cx="3310324" cy="218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7140C-C26C-7953-4C2D-2057E78391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5027" y="4315869"/>
            <a:ext cx="1176009" cy="147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C750BC-9A15-EFE6-70DB-C3F619FAC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964" y="5126532"/>
            <a:ext cx="1422244" cy="665243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CF8B2457-5294-C9AB-4BEA-41C11CF7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46" y="5218755"/>
            <a:ext cx="1375798" cy="573020"/>
          </a:xfrm>
          <a:prstGeom prst="rect">
            <a:avLst/>
          </a:prstGeom>
        </p:spPr>
      </p:pic>
      <p:pic>
        <p:nvPicPr>
          <p:cNvPr id="21" name="Picture 20" descr="A pink and black logo&#10;&#10;Description automatically generated">
            <a:extLst>
              <a:ext uri="{FF2B5EF4-FFF2-40B4-BE49-F238E27FC236}">
                <a16:creationId xmlns:a16="http://schemas.microsoft.com/office/drawing/2014/main" id="{2E1765F8-132F-C52C-08F5-62F004193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431" y="4241952"/>
            <a:ext cx="835310" cy="581085"/>
          </a:xfrm>
          <a:prstGeom prst="rect">
            <a:avLst/>
          </a:prstGeom>
        </p:spPr>
      </p:pic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9008C05-AE46-0C52-B983-1A9E0862A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525" y="4353126"/>
            <a:ext cx="1033040" cy="3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9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E07E-5A7D-CC20-532D-7BDBED9D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/>
              <a:t>Teach, Reach &amp; Motivate with Videos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8E0FA-F1FE-737E-815E-64B0AE878A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7589" y="2221826"/>
            <a:ext cx="1598224" cy="346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EA81A4-A8D7-2717-135C-024FBFB0951F}"/>
              </a:ext>
            </a:extLst>
          </p:cNvPr>
          <p:cNvSpPr txBox="1"/>
          <p:nvPr/>
        </p:nvSpPr>
        <p:spPr>
          <a:xfrm>
            <a:off x="4178224" y="1648301"/>
            <a:ext cx="372793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Virtual Support Groups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B8E8F3-1147-8ECF-5984-0B73AE878439}"/>
              </a:ext>
            </a:extLst>
          </p:cNvPr>
          <p:cNvSpPr txBox="1"/>
          <p:nvPr/>
        </p:nvSpPr>
        <p:spPr>
          <a:xfrm>
            <a:off x="8280495" y="1648301"/>
            <a:ext cx="32102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Music &amp; Meditation 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B55C4D-7203-7BFF-3BEB-EDAC8407F176}"/>
              </a:ext>
            </a:extLst>
          </p:cNvPr>
          <p:cNvSpPr txBox="1"/>
          <p:nvPr/>
        </p:nvSpPr>
        <p:spPr>
          <a:xfrm>
            <a:off x="372597" y="1648301"/>
            <a:ext cx="361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Workforce Development</a:t>
            </a:r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9859BCE6-D5F5-0012-63F5-0E643FD164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079" y="2221826"/>
            <a:ext cx="1598224" cy="346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52A395-8929-2D8F-6731-175A41E00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456" y="2221826"/>
            <a:ext cx="1598565" cy="346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2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180F-26F6-677A-B09D-CB6A4320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/>
              <a:t>Unlimited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51D52-8C7E-F0D6-D10A-C069CDF6963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41523" y="1680537"/>
            <a:ext cx="7125783" cy="39034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200" dirty="0"/>
              <a:t>Provides the ability to call 911 in an emergency</a:t>
            </a:r>
            <a:br>
              <a:rPr lang="en-US" sz="2200" dirty="0"/>
            </a:br>
            <a:endParaRPr lang="en-US" sz="22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200" dirty="0"/>
              <a:t>Provides the ability to communicate with a stable </a:t>
            </a:r>
            <a:br>
              <a:rPr lang="en-US" sz="2200" dirty="0"/>
            </a:br>
            <a:r>
              <a:rPr lang="en-US" sz="2200" dirty="0"/>
              <a:t>and consistent phone.</a:t>
            </a:r>
            <a:br>
              <a:rPr lang="en-US" sz="2200" dirty="0"/>
            </a:br>
            <a:endParaRPr lang="en-US" sz="2200" dirty="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200" dirty="0"/>
              <a:t>Provides people in recovery with a pre-programmed resource phone directory; easily updated at any time.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37355A3-C0A0-B93C-5C21-2F9EDD24D1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" y="2472389"/>
            <a:ext cx="624328" cy="62432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F594418-B8FA-F17A-4960-0F5673C6A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72" y="3632284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B95EF-BEED-7674-E58C-7440F785C4D0}"/>
              </a:ext>
            </a:extLst>
          </p:cNvPr>
          <p:cNvSpPr txBox="1"/>
          <p:nvPr/>
        </p:nvSpPr>
        <p:spPr>
          <a:xfrm>
            <a:off x="311087" y="1108224"/>
            <a:ext cx="793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7" name="Picture 6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B9034843-157F-622C-D238-ECBA06537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305" y="816831"/>
            <a:ext cx="2582525" cy="47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91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BE56F0-0B68-2BF2-C9FA-68C460A2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/>
              <a:t>Equity &amp; Access</a:t>
            </a:r>
            <a:endParaRPr lang="en-US" b="1" dirty="0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AE34A3E8-8B7A-86C7-4818-D64E2497BCC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5553" y="1521332"/>
            <a:ext cx="5710447" cy="444953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000" dirty="0"/>
              <a:t>How-To Video with Step-by-Step Instructions to Connect Other Devices to the Hotspot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000" dirty="0"/>
              <a:t>Unlimited On-Screen Data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000" dirty="0"/>
              <a:t>11GB Hotspot Internet Access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000" dirty="0"/>
              <a:t>Powered by T-Mobile, America’s Largest &amp; Fastest 5G Network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F95B5-C599-87F1-D48F-994324F2F2AD}"/>
              </a:ext>
            </a:extLst>
          </p:cNvPr>
          <p:cNvSpPr/>
          <p:nvPr/>
        </p:nvSpPr>
        <p:spPr>
          <a:xfrm>
            <a:off x="7153275" y="6165130"/>
            <a:ext cx="5038723" cy="6951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B38DBF-42F3-A476-2DC4-E50686C9D5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777" y="6244312"/>
            <a:ext cx="1448971" cy="513669"/>
          </a:xfrm>
          <a:prstGeom prst="rect">
            <a:avLst/>
          </a:prstGeom>
        </p:spPr>
      </p:pic>
      <p:pic>
        <p:nvPicPr>
          <p:cNvPr id="2" name="Picture 1" descr="A cell phone with a screen&#10;&#10;Description automatically generated">
            <a:extLst>
              <a:ext uri="{FF2B5EF4-FFF2-40B4-BE49-F238E27FC236}">
                <a16:creationId xmlns:a16="http://schemas.microsoft.com/office/drawing/2014/main" id="{3821FF6F-9A5A-8E83-98DE-4BC106F14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93517" y="1243566"/>
            <a:ext cx="3371409" cy="408752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E0824B-A642-F95E-F2D0-4C5D29E31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457" y="1399857"/>
            <a:ext cx="3983627" cy="2158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29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232DEE8-7FCB-57EA-9442-0F4CD400ECE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45" r="20623"/>
          <a:stretch/>
        </p:blipFill>
        <p:spPr>
          <a:xfrm>
            <a:off x="7594600" y="3077"/>
            <a:ext cx="4683125" cy="61785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8180F-26F6-677A-B09D-CB6A4320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enorite"/>
              </a:rPr>
              <a:t>CPR</a:t>
            </a:r>
            <a:r>
              <a:rPr lang="en-US" b="1" baseline="30000" dirty="0">
                <a:latin typeface="Tenorite"/>
              </a:rPr>
              <a:t>3</a:t>
            </a:r>
            <a:r>
              <a:rPr lang="en-US" b="1" dirty="0">
                <a:latin typeface="Tenorite"/>
              </a:rPr>
              <a:t>: </a:t>
            </a:r>
            <a:r>
              <a:rPr lang="en-US" dirty="0">
                <a:latin typeface="Tenorite"/>
              </a:rPr>
              <a:t>the impact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51D52-8C7E-F0D6-D10A-C069CDF696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53" y="1508288"/>
            <a:ext cx="6882994" cy="459085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EA0A8E"/>
              </a:buClr>
            </a:pPr>
            <a:r>
              <a:rPr lang="en-US" b="1" dirty="0"/>
              <a:t>Facilitate Life-Saving Connections: </a:t>
            </a:r>
            <a:r>
              <a:rPr lang="en-US" dirty="0"/>
              <a:t>Ensure individuals can easily connect with healthcare providers, mental health counselors, and addiction recovery support groups for immediate and ongoing assistance. </a:t>
            </a:r>
          </a:p>
          <a:p>
            <a:pPr>
              <a:buClr>
                <a:srgbClr val="EA0A8E"/>
              </a:buClr>
            </a:pPr>
            <a:endParaRPr lang="en-US" dirty="0"/>
          </a:p>
          <a:p>
            <a:pPr>
              <a:buClr>
                <a:srgbClr val="EA0A8E"/>
              </a:buClr>
            </a:pPr>
            <a:r>
              <a:rPr lang="en-US" b="1" dirty="0"/>
              <a:t>Rebuild Family Bonds: </a:t>
            </a:r>
            <a:r>
              <a:rPr lang="en-US" dirty="0"/>
              <a:t>Enable better communication with loved ones and access to critical family services, fostering stability and emotional support during recovery.</a:t>
            </a:r>
          </a:p>
          <a:p>
            <a:pPr>
              <a:buClr>
                <a:srgbClr val="EA0A8E"/>
              </a:buClr>
            </a:pPr>
            <a:endParaRPr lang="en-US" dirty="0"/>
          </a:p>
          <a:p>
            <a:pPr>
              <a:buClr>
                <a:srgbClr val="EA0A8E"/>
              </a:buClr>
            </a:pPr>
            <a:r>
              <a:rPr lang="en-US" b="1" dirty="0"/>
              <a:t>Empower Individuals to Seek Help: </a:t>
            </a:r>
            <a:r>
              <a:rPr lang="en-US" dirty="0"/>
              <a:t>Equip those in recovery with the tools and resources they need to confidently seek assistance, breaking down barriers to care.</a:t>
            </a:r>
          </a:p>
          <a:p>
            <a:pPr>
              <a:buClr>
                <a:srgbClr val="EA0A8E"/>
              </a:buClr>
            </a:pPr>
            <a:endParaRPr lang="en-US" dirty="0"/>
          </a:p>
          <a:p>
            <a:pPr>
              <a:buClr>
                <a:srgbClr val="EA0A8E"/>
              </a:buClr>
            </a:pPr>
            <a:r>
              <a:rPr lang="en-US" b="1" dirty="0"/>
              <a:t>Advance Education and Job Readiness: </a:t>
            </a:r>
            <a:r>
              <a:rPr lang="en-US" dirty="0"/>
              <a:t>Provide access to literacy programs, job training resources, and digital skills development to increase employability and self-sufficiency.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5E8A2-3DF3-73D8-87FB-D589549EDD07}"/>
              </a:ext>
            </a:extLst>
          </p:cNvPr>
          <p:cNvSpPr/>
          <p:nvPr/>
        </p:nvSpPr>
        <p:spPr>
          <a:xfrm>
            <a:off x="7594600" y="8675"/>
            <a:ext cx="4593774" cy="6172952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35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3.xml><?xml version="1.0" encoding="utf-8"?>
<a:theme xmlns:a="http://schemas.openxmlformats.org/drawingml/2006/main" name="4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4.xml><?xml version="1.0" encoding="utf-8"?>
<a:theme xmlns:a="http://schemas.openxmlformats.org/drawingml/2006/main" name="2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5.xml><?xml version="1.0" encoding="utf-8"?>
<a:theme xmlns:a="http://schemas.openxmlformats.org/drawingml/2006/main" name="3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439292-23DE-4FBC-B000-AFED89AC64F3}">
  <ds:schemaRefs>
    <ds:schemaRef ds:uri="http://schemas.microsoft.com/sharepoint/v3"/>
    <ds:schemaRef ds:uri="16c05727-aa75-4e4a-9b5f-8a80a1165891"/>
    <ds:schemaRef ds:uri="71af3243-3dd4-4a8d-8c0d-dd76da1f02a5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30e9df3-be65-4c73-a93b-d1236ebd677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{736C63D6-3E05-455D-A9C9-2600DD127348}tf16411175_win32</Template>
  <TotalTime>9503</TotalTime>
  <Words>425</Words>
  <Application>Microsoft Office PowerPoint</Application>
  <PresentationFormat>Widescreen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proxima-soft</vt:lpstr>
      <vt:lpstr>Tenorite</vt:lpstr>
      <vt:lpstr>Tenorite </vt:lpstr>
      <vt:lpstr>Tenorite bold</vt:lpstr>
      <vt:lpstr>Wingdings</vt:lpstr>
      <vt:lpstr>Custom Design</vt:lpstr>
      <vt:lpstr>1_Office Theme</vt:lpstr>
      <vt:lpstr>4_Office Theme</vt:lpstr>
      <vt:lpstr>2_Office Theme</vt:lpstr>
      <vt:lpstr>3_Office Theme</vt:lpstr>
      <vt:lpstr>PowerPoint Presentation</vt:lpstr>
      <vt:lpstr>Our mission</vt:lpstr>
      <vt:lpstr>CPR3: Customizing your device</vt:lpstr>
      <vt:lpstr>CPR3: Workforce Development &amp; Careers</vt:lpstr>
      <vt:lpstr>CPR3: Access to Maps &amp; Transportation</vt:lpstr>
      <vt:lpstr>CPR3: Teach, Reach &amp; Motivate with Videos</vt:lpstr>
      <vt:lpstr>CPR3: Unlimited Communication</vt:lpstr>
      <vt:lpstr>CPR3: Equity &amp; Access</vt:lpstr>
      <vt:lpstr>CPR3: the impact</vt:lpstr>
      <vt:lpstr>Getting started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Futrell</dc:creator>
  <cp:lastModifiedBy>Kelly Futrell</cp:lastModifiedBy>
  <cp:revision>29</cp:revision>
  <dcterms:created xsi:type="dcterms:W3CDTF">2023-03-30T19:38:36Z</dcterms:created>
  <dcterms:modified xsi:type="dcterms:W3CDTF">2024-12-11T20:26:45Z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