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302" r:id="rId3"/>
    <p:sldId id="364" r:id="rId4"/>
    <p:sldId id="365" r:id="rId5"/>
    <p:sldId id="366" r:id="rId6"/>
    <p:sldId id="367" r:id="rId7"/>
    <p:sldId id="368" r:id="rId8"/>
    <p:sldId id="369" r:id="rId9"/>
    <p:sldId id="288" r:id="rId10"/>
    <p:sldId id="371" r:id="rId11"/>
    <p:sldId id="372" r:id="rId12"/>
    <p:sldId id="377" r:id="rId13"/>
    <p:sldId id="373" r:id="rId14"/>
    <p:sldId id="374" r:id="rId15"/>
    <p:sldId id="375" r:id="rId16"/>
    <p:sldId id="376" r:id="rId17"/>
  </p:sldIdLst>
  <p:sldSz cx="18288000" cy="10287000"/>
  <p:notesSz cx="6858000" cy="9144000"/>
  <p:embeddedFontLst>
    <p:embeddedFont>
      <p:font typeface="Quicksand" pitchFamily="2" charset="0"/>
      <p:regular r:id="rId19"/>
      <p:bold r:id="rId20"/>
    </p:embeddedFont>
    <p:embeddedFont>
      <p:font typeface="Quicksand Bold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18E"/>
    <a:srgbClr val="060C24"/>
    <a:srgbClr val="E41981"/>
    <a:srgbClr val="F5F5F5"/>
    <a:srgbClr val="8FD6D3"/>
    <a:srgbClr val="E7E6E6"/>
    <a:srgbClr val="FDD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4" d="100"/>
          <a:sy n="94" d="100"/>
        </p:scale>
        <p:origin x="948" y="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98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B5BB49F5-DB5C-E4E0-F650-21CA1A1C8D6F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964EE736-70B6-357E-A639-26CB92401DC4}"/>
              </a:ext>
            </a:extLst>
          </p:cNvPr>
          <p:cNvSpPr/>
          <p:nvPr userDrawn="1"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E728BADA-205A-4B08-9F3A-460FF97C102C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D46CE012-7597-C84F-7943-C901145E98D5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4DF8543-B982-6873-8C4C-72E9678B9008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1F09DFBC-F496-0F4B-D404-19C95584FD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6" name="Freeform 13" descr="Text  Description automatically generated">
            <a:extLst>
              <a:ext uri="{FF2B5EF4-FFF2-40B4-BE49-F238E27FC236}">
                <a16:creationId xmlns:a16="http://schemas.microsoft.com/office/drawing/2014/main" id="{15AE6A49-077A-D267-1441-0148EEDFC0EC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D9DF4D99-2FC7-BE54-BE42-9A76D3FFF1F7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AE378C51-5E6E-0D6A-0C0E-D16FEFC3E88F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FED61539-454C-2AF8-7129-89A96EAC5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723900"/>
            <a:ext cx="16920982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61D61-3579-50A3-98AC-00000552C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000" y="2933700"/>
            <a:ext cx="8915400" cy="5210175"/>
          </a:xfrm>
        </p:spPr>
        <p:txBody>
          <a:bodyPr/>
          <a:lstStyle>
            <a:lvl1pPr marL="342900" indent="-342900">
              <a:lnSpc>
                <a:spcPct val="150000"/>
              </a:lnSpc>
              <a:buClr>
                <a:srgbClr val="E41981"/>
              </a:buClr>
              <a:buFont typeface="Arial" panose="020B0604020202020204" pitchFamily="34" charset="0"/>
              <a:buChar char="•"/>
              <a:defRPr sz="2300" b="1"/>
            </a:lvl1pPr>
            <a:lvl2pPr marL="742950" indent="-285750">
              <a:lnSpc>
                <a:spcPct val="150000"/>
              </a:lnSpc>
              <a:buClr>
                <a:srgbClr val="E41981"/>
              </a:buClr>
              <a:buFont typeface="Courier New" panose="02070309020205020404" pitchFamily="49" charset="0"/>
              <a:buChar char="o"/>
              <a:defRPr sz="1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42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36A012CA-7514-28C2-6CAF-817BB6EA75A0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5D551C08-4E3A-29EB-E2E4-E8AA57D16A38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C2A49CEB-EF74-CCFA-84B9-950354308449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26" name="AutoShape 2">
            <a:extLst>
              <a:ext uri="{FF2B5EF4-FFF2-40B4-BE49-F238E27FC236}">
                <a16:creationId xmlns:a16="http://schemas.microsoft.com/office/drawing/2014/main" id="{E8A181BF-7353-D7FD-91EC-87F44B2BA1D4}"/>
              </a:ext>
            </a:extLst>
          </p:cNvPr>
          <p:cNvSpPr/>
          <p:nvPr userDrawn="1"/>
        </p:nvSpPr>
        <p:spPr>
          <a:xfrm>
            <a:off x="6496050" y="-19825"/>
            <a:ext cx="11791950" cy="2534730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A41180-C2DA-8D03-1450-9C663DBD2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6496050" cy="10299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Freeform 10" descr="Text  Description automatically generated">
            <a:extLst>
              <a:ext uri="{FF2B5EF4-FFF2-40B4-BE49-F238E27FC236}">
                <a16:creationId xmlns:a16="http://schemas.microsoft.com/office/drawing/2014/main" id="{5265A185-0E64-1FC0-52B4-2643749BEBE1}"/>
              </a:ext>
            </a:extLst>
          </p:cNvPr>
          <p:cNvSpPr/>
          <p:nvPr userDrawn="1"/>
        </p:nvSpPr>
        <p:spPr>
          <a:xfrm>
            <a:off x="7398302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1" descr="Shape  Description automatically generated with medium confidence">
            <a:extLst>
              <a:ext uri="{FF2B5EF4-FFF2-40B4-BE49-F238E27FC236}">
                <a16:creationId xmlns:a16="http://schemas.microsoft.com/office/drawing/2014/main" id="{C49D7387-5C92-1DAA-1112-010ADA9F1CBF}"/>
              </a:ext>
            </a:extLst>
          </p:cNvPr>
          <p:cNvSpPr/>
          <p:nvPr userDrawn="1"/>
        </p:nvSpPr>
        <p:spPr>
          <a:xfrm>
            <a:off x="15492179" y="9258300"/>
            <a:ext cx="1767121" cy="626453"/>
          </a:xfrm>
          <a:custGeom>
            <a:avLst/>
            <a:gdLst/>
            <a:ahLst/>
            <a:cxnLst/>
            <a:rect l="l" t="t" r="r" b="b"/>
            <a:pathLst>
              <a:path w="1767121" h="626453">
                <a:moveTo>
                  <a:pt x="0" y="0"/>
                </a:moveTo>
                <a:lnTo>
                  <a:pt x="1767121" y="0"/>
                </a:lnTo>
                <a:lnTo>
                  <a:pt x="1767121" y="626453"/>
                </a:lnTo>
                <a:lnTo>
                  <a:pt x="0" y="626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A8004BB8-8AC3-A7A6-611D-B817E28AE9A9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B78821C-7620-9C09-73AE-D087BDE869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0" y="800100"/>
            <a:ext cx="9144000" cy="1557338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4EA8447-D8F1-6EB7-2B56-32B95805F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7750" y="2933700"/>
            <a:ext cx="10052050" cy="5867400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Clr>
                <a:srgbClr val="EA0A8E"/>
              </a:buClr>
              <a:buFont typeface="Arial" panose="020B0604020202020204" pitchFamily="34" charset="0"/>
              <a:buChar char="•"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17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A41180-C2DA-8D03-1450-9C663DBD2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619748"/>
            <a:ext cx="18288000" cy="336195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4EA8447-D8F1-6EB7-2B56-32B95805F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800" y="2857500"/>
            <a:ext cx="7467600" cy="2286000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Clr>
                <a:srgbClr val="EA0A8E"/>
              </a:buClr>
              <a:buFont typeface="Arial" panose="020B0604020202020204" pitchFamily="34" charset="0"/>
              <a:buChar char="•"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7F155758-2991-90F9-388B-D5A1603FEC0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1E74FBA6-139A-21BB-235C-02A65DAB52EC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62FAC5E9-D7CC-84DD-F0A4-1F93207E15B3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5" name="Freeform 13" descr="Text  Description automatically generated">
            <a:extLst>
              <a:ext uri="{FF2B5EF4-FFF2-40B4-BE49-F238E27FC236}">
                <a16:creationId xmlns:a16="http://schemas.microsoft.com/office/drawing/2014/main" id="{F16F87D9-8CAE-D81F-0EF7-BF909D0A7A80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C8DC43A1-174B-8788-2016-B8C11A3F6F4F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EFBFEDB-727F-2A4A-0F98-E4BD45DF4170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556151F8-D108-4034-9E3C-CD975A097AD3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10F786F0-813A-06AE-5DD7-F942C9B26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723900"/>
            <a:ext cx="16920982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95F5B96-516B-CDF3-92BF-ED287883D1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96400" y="2857500"/>
            <a:ext cx="7467600" cy="2286000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Clr>
                <a:srgbClr val="EA0A8E"/>
              </a:buClr>
              <a:buFont typeface="Arial" panose="020B0604020202020204" pitchFamily="34" charset="0"/>
              <a:buChar char="•"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03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CABDE16A-C3F1-EF95-5BAB-842068981DDA}"/>
              </a:ext>
            </a:extLst>
          </p:cNvPr>
          <p:cNvSpPr/>
          <p:nvPr userDrawn="1"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A41180-C2DA-8D03-1450-9C663DBD2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81494" y="-12700"/>
            <a:ext cx="6496050" cy="10299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Freeform 11" descr="Shape  Description automatically generated with medium confidence">
            <a:extLst>
              <a:ext uri="{FF2B5EF4-FFF2-40B4-BE49-F238E27FC236}">
                <a16:creationId xmlns:a16="http://schemas.microsoft.com/office/drawing/2014/main" id="{C49D7387-5C92-1DAA-1112-010ADA9F1CBF}"/>
              </a:ext>
            </a:extLst>
          </p:cNvPr>
          <p:cNvSpPr/>
          <p:nvPr userDrawn="1"/>
        </p:nvSpPr>
        <p:spPr>
          <a:xfrm>
            <a:off x="9567772" y="9258300"/>
            <a:ext cx="1767121" cy="626453"/>
          </a:xfrm>
          <a:custGeom>
            <a:avLst/>
            <a:gdLst/>
            <a:ahLst/>
            <a:cxnLst/>
            <a:rect l="l" t="t" r="r" b="b"/>
            <a:pathLst>
              <a:path w="1767121" h="626453">
                <a:moveTo>
                  <a:pt x="0" y="0"/>
                </a:moveTo>
                <a:lnTo>
                  <a:pt x="1767121" y="0"/>
                </a:lnTo>
                <a:lnTo>
                  <a:pt x="1767121" y="626453"/>
                </a:lnTo>
                <a:lnTo>
                  <a:pt x="0" y="62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A8004BB8-8AC3-A7A6-611D-B817E28AE9A9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CFEC2843-CBF4-CF6D-BB31-DE8D63F1787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53DC2870-4244-FCB4-BE51-CBE40B019C97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61CCDAAF-1D85-40D3-41BC-F32FE9C15376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B0686CE4-5A4C-4441-972F-BD40BA2BF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reeform 13" descr="Text  Description automatically generated">
            <a:extLst>
              <a:ext uri="{FF2B5EF4-FFF2-40B4-BE49-F238E27FC236}">
                <a16:creationId xmlns:a16="http://schemas.microsoft.com/office/drawing/2014/main" id="{1A7162D7-45C3-D1BC-1013-969B7D630E2A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9FC63B34-3CC5-1F92-0178-EEC281AA450D}"/>
              </a:ext>
            </a:extLst>
          </p:cNvPr>
          <p:cNvSpPr/>
          <p:nvPr userDrawn="1"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3B4B457-7901-3DBC-1AEE-D5A62FD11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5029" y="3390900"/>
            <a:ext cx="8915400" cy="5210175"/>
          </a:xfrm>
        </p:spPr>
        <p:txBody>
          <a:bodyPr/>
          <a:lstStyle>
            <a:lvl1pPr marL="342900" indent="-342900">
              <a:lnSpc>
                <a:spcPct val="150000"/>
              </a:lnSpc>
              <a:buClr>
                <a:srgbClr val="E41981"/>
              </a:buClr>
              <a:buFont typeface="Arial" panose="020B0604020202020204" pitchFamily="34" charset="0"/>
              <a:buChar char="•"/>
              <a:defRPr sz="2300" b="1"/>
            </a:lvl1pPr>
            <a:lvl2pPr marL="742950" indent="-285750">
              <a:lnSpc>
                <a:spcPct val="150000"/>
              </a:lnSpc>
              <a:buClr>
                <a:srgbClr val="E41981"/>
              </a:buClr>
              <a:buFont typeface="Courier New" panose="02070309020205020404" pitchFamily="49" charset="0"/>
              <a:buChar char="o"/>
              <a:defRPr sz="1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35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CABDE16A-C3F1-EF95-5BAB-842068981DDA}"/>
              </a:ext>
            </a:extLst>
          </p:cNvPr>
          <p:cNvSpPr/>
          <p:nvPr userDrawn="1"/>
        </p:nvSpPr>
        <p:spPr>
          <a:xfrm>
            <a:off x="0" y="-19825"/>
            <a:ext cx="11791950" cy="1896250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Freeform 11" descr="Shape  Description automatically generated with medium confidence">
            <a:extLst>
              <a:ext uri="{FF2B5EF4-FFF2-40B4-BE49-F238E27FC236}">
                <a16:creationId xmlns:a16="http://schemas.microsoft.com/office/drawing/2014/main" id="{C49D7387-5C92-1DAA-1112-010ADA9F1CBF}"/>
              </a:ext>
            </a:extLst>
          </p:cNvPr>
          <p:cNvSpPr/>
          <p:nvPr userDrawn="1"/>
        </p:nvSpPr>
        <p:spPr>
          <a:xfrm>
            <a:off x="9567772" y="9258300"/>
            <a:ext cx="1767121" cy="626453"/>
          </a:xfrm>
          <a:custGeom>
            <a:avLst/>
            <a:gdLst/>
            <a:ahLst/>
            <a:cxnLst/>
            <a:rect l="l" t="t" r="r" b="b"/>
            <a:pathLst>
              <a:path w="1767121" h="626453">
                <a:moveTo>
                  <a:pt x="0" y="0"/>
                </a:moveTo>
                <a:lnTo>
                  <a:pt x="1767121" y="0"/>
                </a:lnTo>
                <a:lnTo>
                  <a:pt x="1767121" y="626453"/>
                </a:lnTo>
                <a:lnTo>
                  <a:pt x="0" y="62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A8004BB8-8AC3-A7A6-611D-B817E28AE9A9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B0686CE4-5A4C-4441-972F-BD40BA2BF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556429"/>
            <a:ext cx="16328571" cy="1557338"/>
          </a:xfrm>
        </p:spPr>
        <p:txBody>
          <a:bodyPr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reeform 13" descr="Text  Description automatically generated">
            <a:extLst>
              <a:ext uri="{FF2B5EF4-FFF2-40B4-BE49-F238E27FC236}">
                <a16:creationId xmlns:a16="http://schemas.microsoft.com/office/drawing/2014/main" id="{1A7162D7-45C3-D1BC-1013-969B7D630E2A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9FC63B34-3CC5-1F92-0178-EEC281AA450D}"/>
              </a:ext>
            </a:extLst>
          </p:cNvPr>
          <p:cNvSpPr/>
          <p:nvPr userDrawn="1"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67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CABDE16A-C3F1-EF95-5BAB-842068981DDA}"/>
              </a:ext>
            </a:extLst>
          </p:cNvPr>
          <p:cNvSpPr/>
          <p:nvPr userDrawn="1"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A41180-C2DA-8D03-1450-9C663DBD2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81494" y="-12700"/>
            <a:ext cx="6496050" cy="10299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A8004BB8-8AC3-A7A6-611D-B817E28AE9A9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CFEC2843-CBF4-CF6D-BB31-DE8D63F1787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53DC2870-4244-FCB4-BE51-CBE40B019C97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61CCDAAF-1D85-40D3-41BC-F32FE9C15376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B0686CE4-5A4C-4441-972F-BD40BA2BF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reeform 13" descr="Text  Description automatically generated">
            <a:extLst>
              <a:ext uri="{FF2B5EF4-FFF2-40B4-BE49-F238E27FC236}">
                <a16:creationId xmlns:a16="http://schemas.microsoft.com/office/drawing/2014/main" id="{1A7162D7-45C3-D1BC-1013-969B7D630E2A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9FC63B34-3CC5-1F92-0178-EEC281AA450D}"/>
              </a:ext>
            </a:extLst>
          </p:cNvPr>
          <p:cNvSpPr/>
          <p:nvPr userDrawn="1"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3B4B457-7901-3DBC-1AEE-D5A62FD11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5029" y="3390900"/>
            <a:ext cx="8915400" cy="5210175"/>
          </a:xfrm>
        </p:spPr>
        <p:txBody>
          <a:bodyPr/>
          <a:lstStyle>
            <a:lvl1pPr marL="342900" indent="-342900">
              <a:lnSpc>
                <a:spcPct val="150000"/>
              </a:lnSpc>
              <a:buClr>
                <a:srgbClr val="E41981"/>
              </a:buClr>
              <a:buFont typeface="Arial" panose="020B0604020202020204" pitchFamily="34" charset="0"/>
              <a:buChar char="•"/>
              <a:defRPr sz="2300" b="1"/>
            </a:lvl1pPr>
            <a:lvl2pPr marL="742950" indent="-285750">
              <a:lnSpc>
                <a:spcPct val="150000"/>
              </a:lnSpc>
              <a:buClr>
                <a:srgbClr val="E41981"/>
              </a:buClr>
              <a:buFont typeface="Courier New" panose="02070309020205020404" pitchFamily="49" charset="0"/>
              <a:buChar char="o"/>
              <a:defRPr sz="1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Picture 7" descr="A close up of a logo">
            <a:extLst>
              <a:ext uri="{FF2B5EF4-FFF2-40B4-BE49-F238E27FC236}">
                <a16:creationId xmlns:a16="http://schemas.microsoft.com/office/drawing/2014/main" id="{B2B31411-7161-F513-C507-C5CAEB5552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16" y="9278693"/>
            <a:ext cx="2794000" cy="6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7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>
            <a:extLst>
              <a:ext uri="{FF2B5EF4-FFF2-40B4-BE49-F238E27FC236}">
                <a16:creationId xmlns:a16="http://schemas.microsoft.com/office/drawing/2014/main" id="{6118540E-6FCA-1FDB-111F-D6FCE06892CB}"/>
              </a:ext>
            </a:extLst>
          </p:cNvPr>
          <p:cNvSpPr/>
          <p:nvPr userDrawn="1"/>
        </p:nvSpPr>
        <p:spPr>
          <a:xfrm>
            <a:off x="1066800" y="2933700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CABDE16A-C3F1-EF95-5BAB-842068981DDA}"/>
              </a:ext>
            </a:extLst>
          </p:cNvPr>
          <p:cNvSpPr/>
          <p:nvPr userDrawn="1"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1143A41A-4F28-B70B-5C08-8006C74BA4B1}"/>
              </a:ext>
            </a:extLst>
          </p:cNvPr>
          <p:cNvSpPr/>
          <p:nvPr userDrawn="1"/>
        </p:nvSpPr>
        <p:spPr>
          <a:xfrm>
            <a:off x="11658600" y="-19826"/>
            <a:ext cx="6705600" cy="10306825"/>
          </a:xfrm>
          <a:prstGeom prst="rect">
            <a:avLst/>
          </a:prstGeom>
          <a:solidFill>
            <a:srgbClr val="FDD704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A41180-C2DA-8D03-1450-9C663DBD2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05294" y="6858000"/>
            <a:ext cx="6658906" cy="3429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Freeform 11" descr="Shape  Description automatically generated with medium confidence">
            <a:extLst>
              <a:ext uri="{FF2B5EF4-FFF2-40B4-BE49-F238E27FC236}">
                <a16:creationId xmlns:a16="http://schemas.microsoft.com/office/drawing/2014/main" id="{C49D7387-5C92-1DAA-1112-010ADA9F1CBF}"/>
              </a:ext>
            </a:extLst>
          </p:cNvPr>
          <p:cNvSpPr/>
          <p:nvPr userDrawn="1"/>
        </p:nvSpPr>
        <p:spPr>
          <a:xfrm>
            <a:off x="9567772" y="9258300"/>
            <a:ext cx="1767121" cy="626453"/>
          </a:xfrm>
          <a:custGeom>
            <a:avLst/>
            <a:gdLst/>
            <a:ahLst/>
            <a:cxnLst/>
            <a:rect l="l" t="t" r="r" b="b"/>
            <a:pathLst>
              <a:path w="1767121" h="626453">
                <a:moveTo>
                  <a:pt x="0" y="0"/>
                </a:moveTo>
                <a:lnTo>
                  <a:pt x="1767121" y="0"/>
                </a:lnTo>
                <a:lnTo>
                  <a:pt x="1767121" y="626453"/>
                </a:lnTo>
                <a:lnTo>
                  <a:pt x="0" y="62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A8004BB8-8AC3-A7A6-611D-B817E28AE9A9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CFEC2843-CBF4-CF6D-BB31-DE8D63F1787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53DC2870-4244-FCB4-BE51-CBE40B019C97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61CCDAAF-1D85-40D3-41BC-F32FE9C15376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B0686CE4-5A4C-4441-972F-BD40BA2BF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481266"/>
            <a:ext cx="9622971" cy="1600200"/>
          </a:xfrm>
        </p:spPr>
        <p:txBody>
          <a:bodyPr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reeform 13" descr="Text  Description automatically generated">
            <a:extLst>
              <a:ext uri="{FF2B5EF4-FFF2-40B4-BE49-F238E27FC236}">
                <a16:creationId xmlns:a16="http://schemas.microsoft.com/office/drawing/2014/main" id="{1A7162D7-45C3-D1BC-1013-969B7D630E2A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D5285129-3B98-228D-C4BF-EFF8D1EC02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05294" y="3511290"/>
            <a:ext cx="6658906" cy="329388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5CF97A4E-F0E9-ACE6-9BE6-919F0345B3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05294" y="-19828"/>
            <a:ext cx="6658906" cy="348257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C50F74DD-A794-1DBF-570E-096A7D7290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0" y="3184083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D51B6EDE-B517-A79A-5470-AAD02C0410CF}"/>
              </a:ext>
            </a:extLst>
          </p:cNvPr>
          <p:cNvSpPr/>
          <p:nvPr userDrawn="1"/>
        </p:nvSpPr>
        <p:spPr>
          <a:xfrm>
            <a:off x="1071383" y="4366821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93621F28-6423-7682-0C17-A30E39F97AED}"/>
              </a:ext>
            </a:extLst>
          </p:cNvPr>
          <p:cNvSpPr/>
          <p:nvPr userDrawn="1"/>
        </p:nvSpPr>
        <p:spPr>
          <a:xfrm>
            <a:off x="1066800" y="5802487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FD8C3B67-41E3-8102-119A-EED7DCB3EBD0}"/>
              </a:ext>
            </a:extLst>
          </p:cNvPr>
          <p:cNvSpPr/>
          <p:nvPr userDrawn="1"/>
        </p:nvSpPr>
        <p:spPr>
          <a:xfrm>
            <a:off x="1066800" y="7242389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24" name="Text Placeholder 35">
            <a:extLst>
              <a:ext uri="{FF2B5EF4-FFF2-40B4-BE49-F238E27FC236}">
                <a16:creationId xmlns:a16="http://schemas.microsoft.com/office/drawing/2014/main" id="{9AFD1C08-9901-A2E1-B6C6-3DD40F30DD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20633" y="4623985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DE63E7D3-D716-B814-EE58-741D213C12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9200" y="7517733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7160D6D3-DB62-9EA4-C524-7FA2725777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25503" y="6065084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F3B4B0DC-DE9D-4752-078E-E251E12086E6}"/>
              </a:ext>
            </a:extLst>
          </p:cNvPr>
          <p:cNvSpPr/>
          <p:nvPr userDrawn="1"/>
        </p:nvSpPr>
        <p:spPr>
          <a:xfrm>
            <a:off x="6308271" y="2934365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16720F2-D121-944B-A49C-13D0C0F59E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0671" y="3184748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AutoShape 4">
            <a:extLst>
              <a:ext uri="{FF2B5EF4-FFF2-40B4-BE49-F238E27FC236}">
                <a16:creationId xmlns:a16="http://schemas.microsoft.com/office/drawing/2014/main" id="{375069DD-6B01-1F93-9572-37A85B950A0E}"/>
              </a:ext>
            </a:extLst>
          </p:cNvPr>
          <p:cNvSpPr/>
          <p:nvPr userDrawn="1"/>
        </p:nvSpPr>
        <p:spPr>
          <a:xfrm>
            <a:off x="6312854" y="4367486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0B72C2E5-15BB-5E40-3991-1A63E6F6C3A2}"/>
              </a:ext>
            </a:extLst>
          </p:cNvPr>
          <p:cNvSpPr/>
          <p:nvPr userDrawn="1"/>
        </p:nvSpPr>
        <p:spPr>
          <a:xfrm>
            <a:off x="6308271" y="5803152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id="{01147171-ADD3-7004-C146-30828E97C3FD}"/>
              </a:ext>
            </a:extLst>
          </p:cNvPr>
          <p:cNvSpPr/>
          <p:nvPr userDrawn="1"/>
        </p:nvSpPr>
        <p:spPr>
          <a:xfrm>
            <a:off x="6308271" y="7243054"/>
            <a:ext cx="4343400" cy="1209048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12B92B8F-FCE5-A50D-FF0E-BC267BB19C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62104" y="4624650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31D38FC3-83CE-9FFB-C7E6-473AB858D3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0671" y="7518398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6FE7D068-2451-0C35-9ACA-153DA72421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66974" y="6065749"/>
            <a:ext cx="4038600" cy="93531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Clr>
                <a:srgbClr val="EA0A8E"/>
              </a:buClr>
              <a:buFontTx/>
              <a:buNone/>
              <a:defRPr sz="23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419E17F6-2B97-EBE7-A364-C474C65D5AFD}"/>
              </a:ext>
            </a:extLst>
          </p:cNvPr>
          <p:cNvSpPr/>
          <p:nvPr userDrawn="1"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CrisisGo for Business">
            <a:extLst>
              <a:ext uri="{FF2B5EF4-FFF2-40B4-BE49-F238E27FC236}">
                <a16:creationId xmlns:a16="http://schemas.microsoft.com/office/drawing/2014/main" id="{8C5942C3-2D5C-7184-8EA6-F1CFB2E9A9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250461"/>
            <a:ext cx="2312032" cy="7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23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1943100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8F2A694-8C2D-639F-BCC7-0A7C580A6025}"/>
              </a:ext>
            </a:extLst>
          </p:cNvPr>
          <p:cNvSpPr/>
          <p:nvPr userDrawn="1"/>
        </p:nvSpPr>
        <p:spPr>
          <a:xfrm>
            <a:off x="-152400" y="0"/>
            <a:ext cx="10896600" cy="104013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risisGo for Business">
            <a:extLst>
              <a:ext uri="{FF2B5EF4-FFF2-40B4-BE49-F238E27FC236}">
                <a16:creationId xmlns:a16="http://schemas.microsoft.com/office/drawing/2014/main" id="{DA92847D-3F54-1495-E3C0-924A4DDF25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588940"/>
            <a:ext cx="2312032" cy="7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6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B5BB49F5-DB5C-E4E0-F650-21CA1A1C8D6F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6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6788E3FC-998E-B535-389D-34EB09C0E6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0" y="9278693"/>
            <a:ext cx="2794000" cy="6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CFA3F26E-7E8B-9B30-506E-83BF8E849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2" t="457" r="72" b="9141"/>
          <a:stretch>
            <a:fillRect/>
          </a:stretch>
        </p:blipFill>
        <p:spPr>
          <a:xfrm>
            <a:off x="6553200" y="2138176"/>
            <a:ext cx="11726657" cy="6862922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6788E3FC-998E-B535-389D-34EB09C0E6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0" y="9278693"/>
            <a:ext cx="2794000" cy="6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B5BB49F5-DB5C-E4E0-F650-21CA1A1C8D6F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Free-form: Shape 28">
            <a:extLst>
              <a:ext uri="{FF2B5EF4-FFF2-40B4-BE49-F238E27FC236}">
                <a16:creationId xmlns:a16="http://schemas.microsoft.com/office/drawing/2014/main" id="{944B211E-2924-53F3-996E-386C63D8F5FB}"/>
              </a:ext>
            </a:extLst>
          </p:cNvPr>
          <p:cNvSpPr/>
          <p:nvPr userDrawn="1"/>
        </p:nvSpPr>
        <p:spPr>
          <a:xfrm>
            <a:off x="9281538" y="5540066"/>
            <a:ext cx="3601627" cy="3108264"/>
          </a:xfrm>
          <a:custGeom>
            <a:avLst/>
            <a:gdLst>
              <a:gd name="connsiteX0" fmla="*/ 163993 w 3314701"/>
              <a:gd name="connsiteY0" fmla="*/ 0 h 2819029"/>
              <a:gd name="connsiteX1" fmla="*/ 1017605 w 3314701"/>
              <a:gd name="connsiteY1" fmla="*/ 0 h 2819029"/>
              <a:gd name="connsiteX2" fmla="*/ 1081438 w 3314701"/>
              <a:gd name="connsiteY2" fmla="*/ 12887 h 2819029"/>
              <a:gd name="connsiteX3" fmla="*/ 1108043 w 3314701"/>
              <a:gd name="connsiteY3" fmla="*/ 30825 h 2819029"/>
              <a:gd name="connsiteX4" fmla="*/ 1108043 w 3314701"/>
              <a:gd name="connsiteY4" fmla="*/ 25810 h 2819029"/>
              <a:gd name="connsiteX5" fmla="*/ 1125813 w 3314701"/>
              <a:gd name="connsiteY5" fmla="*/ 42805 h 2819029"/>
              <a:gd name="connsiteX6" fmla="*/ 1133566 w 3314701"/>
              <a:gd name="connsiteY6" fmla="*/ 48033 h 2819029"/>
              <a:gd name="connsiteX7" fmla="*/ 1137719 w 3314701"/>
              <a:gd name="connsiteY7" fmla="*/ 54193 h 2819029"/>
              <a:gd name="connsiteX8" fmla="*/ 1587426 w 3314701"/>
              <a:gd name="connsiteY8" fmla="*/ 484300 h 2819029"/>
              <a:gd name="connsiteX9" fmla="*/ 2925572 w 3314701"/>
              <a:gd name="connsiteY9" fmla="*/ 484300 h 2819029"/>
              <a:gd name="connsiteX10" fmla="*/ 3314701 w 3314701"/>
              <a:gd name="connsiteY10" fmla="*/ 873429 h 2819029"/>
              <a:gd name="connsiteX11" fmla="*/ 3314701 w 3314701"/>
              <a:gd name="connsiteY11" fmla="*/ 2429900 h 2819029"/>
              <a:gd name="connsiteX12" fmla="*/ 2925572 w 3314701"/>
              <a:gd name="connsiteY12" fmla="*/ 2819029 h 2819029"/>
              <a:gd name="connsiteX13" fmla="*/ 389129 w 3314701"/>
              <a:gd name="connsiteY13" fmla="*/ 2819029 h 2819029"/>
              <a:gd name="connsiteX14" fmla="*/ 0 w 3314701"/>
              <a:gd name="connsiteY14" fmla="*/ 2429900 h 2819029"/>
              <a:gd name="connsiteX15" fmla="*/ 0 w 3314701"/>
              <a:gd name="connsiteY15" fmla="*/ 873429 h 2819029"/>
              <a:gd name="connsiteX16" fmla="*/ 3596 w 3314701"/>
              <a:gd name="connsiteY16" fmla="*/ 837759 h 2819029"/>
              <a:gd name="connsiteX17" fmla="*/ 0 w 3314701"/>
              <a:gd name="connsiteY17" fmla="*/ 819948 h 2819029"/>
              <a:gd name="connsiteX18" fmla="*/ 0 w 3314701"/>
              <a:gd name="connsiteY18" fmla="*/ 163993 h 2819029"/>
              <a:gd name="connsiteX19" fmla="*/ 163993 w 3314701"/>
              <a:gd name="connsiteY19" fmla="*/ 0 h 281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14701" h="2819029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Free-form: Shape 29">
            <a:extLst>
              <a:ext uri="{FF2B5EF4-FFF2-40B4-BE49-F238E27FC236}">
                <a16:creationId xmlns:a16="http://schemas.microsoft.com/office/drawing/2014/main" id="{D47AA6C6-2F2B-80F3-B0BA-9208B5663050}"/>
              </a:ext>
            </a:extLst>
          </p:cNvPr>
          <p:cNvSpPr/>
          <p:nvPr userDrawn="1"/>
        </p:nvSpPr>
        <p:spPr>
          <a:xfrm>
            <a:off x="13384161" y="5542538"/>
            <a:ext cx="3601627" cy="3108264"/>
          </a:xfrm>
          <a:custGeom>
            <a:avLst/>
            <a:gdLst>
              <a:gd name="connsiteX0" fmla="*/ 163993 w 3314701"/>
              <a:gd name="connsiteY0" fmla="*/ 0 h 2819029"/>
              <a:gd name="connsiteX1" fmla="*/ 1017605 w 3314701"/>
              <a:gd name="connsiteY1" fmla="*/ 0 h 2819029"/>
              <a:gd name="connsiteX2" fmla="*/ 1081438 w 3314701"/>
              <a:gd name="connsiteY2" fmla="*/ 12887 h 2819029"/>
              <a:gd name="connsiteX3" fmla="*/ 1108043 w 3314701"/>
              <a:gd name="connsiteY3" fmla="*/ 30825 h 2819029"/>
              <a:gd name="connsiteX4" fmla="*/ 1108043 w 3314701"/>
              <a:gd name="connsiteY4" fmla="*/ 25810 h 2819029"/>
              <a:gd name="connsiteX5" fmla="*/ 1125813 w 3314701"/>
              <a:gd name="connsiteY5" fmla="*/ 42805 h 2819029"/>
              <a:gd name="connsiteX6" fmla="*/ 1133566 w 3314701"/>
              <a:gd name="connsiteY6" fmla="*/ 48033 h 2819029"/>
              <a:gd name="connsiteX7" fmla="*/ 1137719 w 3314701"/>
              <a:gd name="connsiteY7" fmla="*/ 54193 h 2819029"/>
              <a:gd name="connsiteX8" fmla="*/ 1587426 w 3314701"/>
              <a:gd name="connsiteY8" fmla="*/ 484300 h 2819029"/>
              <a:gd name="connsiteX9" fmla="*/ 2925572 w 3314701"/>
              <a:gd name="connsiteY9" fmla="*/ 484300 h 2819029"/>
              <a:gd name="connsiteX10" fmla="*/ 3314701 w 3314701"/>
              <a:gd name="connsiteY10" fmla="*/ 873429 h 2819029"/>
              <a:gd name="connsiteX11" fmla="*/ 3314701 w 3314701"/>
              <a:gd name="connsiteY11" fmla="*/ 2429900 h 2819029"/>
              <a:gd name="connsiteX12" fmla="*/ 2925572 w 3314701"/>
              <a:gd name="connsiteY12" fmla="*/ 2819029 h 2819029"/>
              <a:gd name="connsiteX13" fmla="*/ 389129 w 3314701"/>
              <a:gd name="connsiteY13" fmla="*/ 2819029 h 2819029"/>
              <a:gd name="connsiteX14" fmla="*/ 0 w 3314701"/>
              <a:gd name="connsiteY14" fmla="*/ 2429900 h 2819029"/>
              <a:gd name="connsiteX15" fmla="*/ 0 w 3314701"/>
              <a:gd name="connsiteY15" fmla="*/ 873429 h 2819029"/>
              <a:gd name="connsiteX16" fmla="*/ 3596 w 3314701"/>
              <a:gd name="connsiteY16" fmla="*/ 837759 h 2819029"/>
              <a:gd name="connsiteX17" fmla="*/ 0 w 3314701"/>
              <a:gd name="connsiteY17" fmla="*/ 819948 h 2819029"/>
              <a:gd name="connsiteX18" fmla="*/ 0 w 3314701"/>
              <a:gd name="connsiteY18" fmla="*/ 163993 h 2819029"/>
              <a:gd name="connsiteX19" fmla="*/ 163993 w 3314701"/>
              <a:gd name="connsiteY19" fmla="*/ 0 h 281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14701" h="2819029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87CB308B-9B36-2AEA-662F-D90823EE07DC}"/>
              </a:ext>
            </a:extLst>
          </p:cNvPr>
          <p:cNvSpPr/>
          <p:nvPr userDrawn="1"/>
        </p:nvSpPr>
        <p:spPr>
          <a:xfrm>
            <a:off x="5124060" y="5540066"/>
            <a:ext cx="3601627" cy="3108264"/>
          </a:xfrm>
          <a:custGeom>
            <a:avLst/>
            <a:gdLst>
              <a:gd name="connsiteX0" fmla="*/ 163993 w 3314701"/>
              <a:gd name="connsiteY0" fmla="*/ 0 h 2819029"/>
              <a:gd name="connsiteX1" fmla="*/ 1017605 w 3314701"/>
              <a:gd name="connsiteY1" fmla="*/ 0 h 2819029"/>
              <a:gd name="connsiteX2" fmla="*/ 1081438 w 3314701"/>
              <a:gd name="connsiteY2" fmla="*/ 12887 h 2819029"/>
              <a:gd name="connsiteX3" fmla="*/ 1108043 w 3314701"/>
              <a:gd name="connsiteY3" fmla="*/ 30825 h 2819029"/>
              <a:gd name="connsiteX4" fmla="*/ 1108043 w 3314701"/>
              <a:gd name="connsiteY4" fmla="*/ 25810 h 2819029"/>
              <a:gd name="connsiteX5" fmla="*/ 1125813 w 3314701"/>
              <a:gd name="connsiteY5" fmla="*/ 42805 h 2819029"/>
              <a:gd name="connsiteX6" fmla="*/ 1133566 w 3314701"/>
              <a:gd name="connsiteY6" fmla="*/ 48033 h 2819029"/>
              <a:gd name="connsiteX7" fmla="*/ 1137719 w 3314701"/>
              <a:gd name="connsiteY7" fmla="*/ 54193 h 2819029"/>
              <a:gd name="connsiteX8" fmla="*/ 1587426 w 3314701"/>
              <a:gd name="connsiteY8" fmla="*/ 484300 h 2819029"/>
              <a:gd name="connsiteX9" fmla="*/ 2925572 w 3314701"/>
              <a:gd name="connsiteY9" fmla="*/ 484300 h 2819029"/>
              <a:gd name="connsiteX10" fmla="*/ 3314701 w 3314701"/>
              <a:gd name="connsiteY10" fmla="*/ 873429 h 2819029"/>
              <a:gd name="connsiteX11" fmla="*/ 3314701 w 3314701"/>
              <a:gd name="connsiteY11" fmla="*/ 2429900 h 2819029"/>
              <a:gd name="connsiteX12" fmla="*/ 2925572 w 3314701"/>
              <a:gd name="connsiteY12" fmla="*/ 2819029 h 2819029"/>
              <a:gd name="connsiteX13" fmla="*/ 389129 w 3314701"/>
              <a:gd name="connsiteY13" fmla="*/ 2819029 h 2819029"/>
              <a:gd name="connsiteX14" fmla="*/ 0 w 3314701"/>
              <a:gd name="connsiteY14" fmla="*/ 2429900 h 2819029"/>
              <a:gd name="connsiteX15" fmla="*/ 0 w 3314701"/>
              <a:gd name="connsiteY15" fmla="*/ 873429 h 2819029"/>
              <a:gd name="connsiteX16" fmla="*/ 3596 w 3314701"/>
              <a:gd name="connsiteY16" fmla="*/ 837759 h 2819029"/>
              <a:gd name="connsiteX17" fmla="*/ 0 w 3314701"/>
              <a:gd name="connsiteY17" fmla="*/ 819948 h 2819029"/>
              <a:gd name="connsiteX18" fmla="*/ 0 w 3314701"/>
              <a:gd name="connsiteY18" fmla="*/ 163993 h 2819029"/>
              <a:gd name="connsiteX19" fmla="*/ 163993 w 3314701"/>
              <a:gd name="connsiteY19" fmla="*/ 0 h 281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14701" h="2819029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89A28671-CCC8-7A3E-F6F2-8F3CD9562907}"/>
              </a:ext>
            </a:extLst>
          </p:cNvPr>
          <p:cNvSpPr/>
          <p:nvPr userDrawn="1"/>
        </p:nvSpPr>
        <p:spPr>
          <a:xfrm>
            <a:off x="1064115" y="5530065"/>
            <a:ext cx="3601627" cy="3108264"/>
          </a:xfrm>
          <a:custGeom>
            <a:avLst/>
            <a:gdLst>
              <a:gd name="connsiteX0" fmla="*/ 163993 w 3314701"/>
              <a:gd name="connsiteY0" fmla="*/ 0 h 2819029"/>
              <a:gd name="connsiteX1" fmla="*/ 1017605 w 3314701"/>
              <a:gd name="connsiteY1" fmla="*/ 0 h 2819029"/>
              <a:gd name="connsiteX2" fmla="*/ 1081438 w 3314701"/>
              <a:gd name="connsiteY2" fmla="*/ 12887 h 2819029"/>
              <a:gd name="connsiteX3" fmla="*/ 1108043 w 3314701"/>
              <a:gd name="connsiteY3" fmla="*/ 30825 h 2819029"/>
              <a:gd name="connsiteX4" fmla="*/ 1108043 w 3314701"/>
              <a:gd name="connsiteY4" fmla="*/ 25810 h 2819029"/>
              <a:gd name="connsiteX5" fmla="*/ 1125813 w 3314701"/>
              <a:gd name="connsiteY5" fmla="*/ 42805 h 2819029"/>
              <a:gd name="connsiteX6" fmla="*/ 1133566 w 3314701"/>
              <a:gd name="connsiteY6" fmla="*/ 48033 h 2819029"/>
              <a:gd name="connsiteX7" fmla="*/ 1137719 w 3314701"/>
              <a:gd name="connsiteY7" fmla="*/ 54193 h 2819029"/>
              <a:gd name="connsiteX8" fmla="*/ 1587426 w 3314701"/>
              <a:gd name="connsiteY8" fmla="*/ 484300 h 2819029"/>
              <a:gd name="connsiteX9" fmla="*/ 2925572 w 3314701"/>
              <a:gd name="connsiteY9" fmla="*/ 484300 h 2819029"/>
              <a:gd name="connsiteX10" fmla="*/ 3314701 w 3314701"/>
              <a:gd name="connsiteY10" fmla="*/ 873429 h 2819029"/>
              <a:gd name="connsiteX11" fmla="*/ 3314701 w 3314701"/>
              <a:gd name="connsiteY11" fmla="*/ 2429900 h 2819029"/>
              <a:gd name="connsiteX12" fmla="*/ 2925572 w 3314701"/>
              <a:gd name="connsiteY12" fmla="*/ 2819029 h 2819029"/>
              <a:gd name="connsiteX13" fmla="*/ 389129 w 3314701"/>
              <a:gd name="connsiteY13" fmla="*/ 2819029 h 2819029"/>
              <a:gd name="connsiteX14" fmla="*/ 0 w 3314701"/>
              <a:gd name="connsiteY14" fmla="*/ 2429900 h 2819029"/>
              <a:gd name="connsiteX15" fmla="*/ 0 w 3314701"/>
              <a:gd name="connsiteY15" fmla="*/ 873429 h 2819029"/>
              <a:gd name="connsiteX16" fmla="*/ 3596 w 3314701"/>
              <a:gd name="connsiteY16" fmla="*/ 837759 h 2819029"/>
              <a:gd name="connsiteX17" fmla="*/ 0 w 3314701"/>
              <a:gd name="connsiteY17" fmla="*/ 819948 h 2819029"/>
              <a:gd name="connsiteX18" fmla="*/ 0 w 3314701"/>
              <a:gd name="connsiteY18" fmla="*/ 163993 h 2819029"/>
              <a:gd name="connsiteX19" fmla="*/ 163993 w 3314701"/>
              <a:gd name="connsiteY19" fmla="*/ 0 h 281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14701" h="2819029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0140691C-3C1F-BB2F-3D16-EA07AB4F8F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3188" y="5691188"/>
            <a:ext cx="685800" cy="679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A55164C3-2844-E872-AF3E-ACC9C29BAA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188" y="6530975"/>
            <a:ext cx="2970212" cy="365125"/>
          </a:xfrm>
        </p:spPr>
        <p:txBody>
          <a:bodyPr/>
          <a:lstStyle>
            <a:lvl1pPr>
              <a:defRPr lang="en-GB" sz="2553" b="1" kern="1200" smtClean="0">
                <a:solidFill>
                  <a:srgbClr val="1B568D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22B58372-4541-2C19-A470-3AAE1AD53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188" y="7051675"/>
            <a:ext cx="2894012" cy="1444625"/>
          </a:xfrm>
        </p:spPr>
        <p:txBody>
          <a:bodyPr/>
          <a:lstStyle>
            <a:lvl1pPr>
              <a:defRPr lang="en-GB" sz="1800" i="0" kern="1200" smtClean="0">
                <a:solidFill>
                  <a:srgbClr val="000000"/>
                </a:solidFill>
                <a:effectLst/>
                <a:latin typeface="Quicksand Bold" panose="020B060402020202020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5" name="Picture Placeholder 46">
            <a:extLst>
              <a:ext uri="{FF2B5EF4-FFF2-40B4-BE49-F238E27FC236}">
                <a16:creationId xmlns:a16="http://schemas.microsoft.com/office/drawing/2014/main" id="{074BC123-C517-6F0D-FC4A-F268314445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41663" y="5693957"/>
            <a:ext cx="685800" cy="679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1F9A09B8-39FB-B464-50CE-D06F611D0D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41663" y="6533744"/>
            <a:ext cx="2970212" cy="365125"/>
          </a:xfrm>
        </p:spPr>
        <p:txBody>
          <a:bodyPr/>
          <a:lstStyle>
            <a:lvl1pPr>
              <a:defRPr lang="en-GB" sz="2553" b="1" kern="1200" smtClean="0">
                <a:solidFill>
                  <a:srgbClr val="1B568D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A5DF3AE1-16D6-A875-8D38-C79B4CFE28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41663" y="7054444"/>
            <a:ext cx="2894012" cy="1444625"/>
          </a:xfrm>
        </p:spPr>
        <p:txBody>
          <a:bodyPr/>
          <a:lstStyle>
            <a:lvl1pPr>
              <a:defRPr lang="en-GB" sz="1800" i="0" kern="1200" smtClean="0">
                <a:solidFill>
                  <a:srgbClr val="000000"/>
                </a:solidFill>
                <a:effectLst/>
                <a:latin typeface="Quicksand Bold" panose="020B060402020202020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8" name="Picture Placeholder 46">
            <a:extLst>
              <a:ext uri="{FF2B5EF4-FFF2-40B4-BE49-F238E27FC236}">
                <a16:creationId xmlns:a16="http://schemas.microsoft.com/office/drawing/2014/main" id="{8D583692-E46A-8594-4CD3-116B5A5948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99944" y="5691188"/>
            <a:ext cx="685800" cy="679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9" name="Text Placeholder 48">
            <a:extLst>
              <a:ext uri="{FF2B5EF4-FFF2-40B4-BE49-F238E27FC236}">
                <a16:creationId xmlns:a16="http://schemas.microsoft.com/office/drawing/2014/main" id="{3D41C465-05FF-D550-C3FD-EF14F2330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99944" y="6530975"/>
            <a:ext cx="2970212" cy="365125"/>
          </a:xfrm>
        </p:spPr>
        <p:txBody>
          <a:bodyPr/>
          <a:lstStyle>
            <a:lvl1pPr>
              <a:defRPr lang="en-GB" sz="2553" b="1" kern="1200" smtClean="0">
                <a:solidFill>
                  <a:srgbClr val="1B568D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0" name="Text Placeholder 50">
            <a:extLst>
              <a:ext uri="{FF2B5EF4-FFF2-40B4-BE49-F238E27FC236}">
                <a16:creationId xmlns:a16="http://schemas.microsoft.com/office/drawing/2014/main" id="{113EFABD-81D7-F864-241C-626CF380D3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9944" y="7051675"/>
            <a:ext cx="2894012" cy="1444625"/>
          </a:xfrm>
        </p:spPr>
        <p:txBody>
          <a:bodyPr/>
          <a:lstStyle>
            <a:lvl1pPr>
              <a:defRPr lang="en-GB" sz="1800" i="0" kern="1200" smtClean="0">
                <a:solidFill>
                  <a:srgbClr val="000000"/>
                </a:solidFill>
                <a:effectLst/>
                <a:latin typeface="Quicksand Bold" panose="020B060402020202020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1" name="Picture Placeholder 46">
            <a:extLst>
              <a:ext uri="{FF2B5EF4-FFF2-40B4-BE49-F238E27FC236}">
                <a16:creationId xmlns:a16="http://schemas.microsoft.com/office/drawing/2014/main" id="{D01470CE-D6AF-CD97-33D3-7F43FBEBB7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716000" y="5693846"/>
            <a:ext cx="685800" cy="679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F1834918-3C43-8FC4-79B2-2B1A86BBEB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716000" y="6533633"/>
            <a:ext cx="2970212" cy="365125"/>
          </a:xfrm>
        </p:spPr>
        <p:txBody>
          <a:bodyPr/>
          <a:lstStyle>
            <a:lvl1pPr>
              <a:defRPr lang="en-GB" sz="2553" b="1" kern="1200" smtClean="0">
                <a:solidFill>
                  <a:srgbClr val="1B568D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7267FB06-3770-3462-4E56-E3B3D9614F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716000" y="7054333"/>
            <a:ext cx="2894012" cy="1444625"/>
          </a:xfrm>
        </p:spPr>
        <p:txBody>
          <a:bodyPr/>
          <a:lstStyle>
            <a:lvl1pPr>
              <a:defRPr lang="en-GB" sz="1800" i="0" kern="1200" smtClean="0">
                <a:solidFill>
                  <a:srgbClr val="000000"/>
                </a:solidFill>
                <a:effectLst/>
                <a:latin typeface="Quicksand Bold" panose="020B060402020202020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86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F2FE93B-336B-A068-E497-C241590D2FEF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270DB87E-82D4-7F8D-DA6A-51887B718DD6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4FF33D-1716-7965-CC99-F82FF504062E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C049055-95B7-5F77-244F-D6EC945F31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1" name="Freeform 13" descr="Text  Description automatically generated">
            <a:extLst>
              <a:ext uri="{FF2B5EF4-FFF2-40B4-BE49-F238E27FC236}">
                <a16:creationId xmlns:a16="http://schemas.microsoft.com/office/drawing/2014/main" id="{E0B52B7A-3075-07E6-6518-155B5B1F2C92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B5BB49F5-DB5C-E4E0-F650-21CA1A1C8D6F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82836DBE-C94F-D2FA-DC3B-1B7D46D148CB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48A6967-1643-25F2-6574-C801D3AAE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29" y="723900"/>
            <a:ext cx="16328571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050CF1-B196-B802-C1AF-03A5963E40FD}"/>
              </a:ext>
            </a:extLst>
          </p:cNvPr>
          <p:cNvSpPr/>
          <p:nvPr userDrawn="1"/>
        </p:nvSpPr>
        <p:spPr>
          <a:xfrm>
            <a:off x="1140605" y="3366145"/>
            <a:ext cx="4467150" cy="4948113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D7251226-1A2E-37EC-E6D8-E77F463CF96E}"/>
              </a:ext>
            </a:extLst>
          </p:cNvPr>
          <p:cNvSpPr/>
          <p:nvPr userDrawn="1"/>
        </p:nvSpPr>
        <p:spPr>
          <a:xfrm>
            <a:off x="6912564" y="3341662"/>
            <a:ext cx="4467150" cy="4972596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C1C4BAFF-79AB-8BCF-FC6F-619D2E0A4C3F}"/>
              </a:ext>
            </a:extLst>
          </p:cNvPr>
          <p:cNvSpPr/>
          <p:nvPr userDrawn="1"/>
        </p:nvSpPr>
        <p:spPr>
          <a:xfrm>
            <a:off x="1468542" y="2959411"/>
            <a:ext cx="3811274" cy="810605"/>
          </a:xfrm>
          <a:prstGeom prst="roundRect">
            <a:avLst/>
          </a:prstGeom>
          <a:solidFill>
            <a:srgbClr val="EA0A8E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03012B00-A960-6535-544E-243CB3968BE1}"/>
              </a:ext>
            </a:extLst>
          </p:cNvPr>
          <p:cNvSpPr/>
          <p:nvPr userDrawn="1"/>
        </p:nvSpPr>
        <p:spPr>
          <a:xfrm>
            <a:off x="7238363" y="2959411"/>
            <a:ext cx="3811274" cy="810605"/>
          </a:xfrm>
          <a:prstGeom prst="roundRect">
            <a:avLst/>
          </a:prstGeom>
          <a:solidFill>
            <a:srgbClr val="EA0A8E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C4E17949-8E57-A5D8-3798-AD11F368B448}"/>
              </a:ext>
            </a:extLst>
          </p:cNvPr>
          <p:cNvSpPr/>
          <p:nvPr userDrawn="1"/>
        </p:nvSpPr>
        <p:spPr>
          <a:xfrm>
            <a:off x="12503664" y="3341662"/>
            <a:ext cx="4467150" cy="4972596"/>
          </a:xfrm>
          <a:prstGeom prst="roundRect">
            <a:avLst/>
          </a:prstGeom>
          <a:solidFill>
            <a:srgbClr val="EDEDED">
              <a:alpha val="54902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BA4052F-C990-AAE2-4B45-C089C8FA99D2}"/>
              </a:ext>
            </a:extLst>
          </p:cNvPr>
          <p:cNvSpPr/>
          <p:nvPr userDrawn="1"/>
        </p:nvSpPr>
        <p:spPr>
          <a:xfrm>
            <a:off x="12884191" y="2959411"/>
            <a:ext cx="3811274" cy="810605"/>
          </a:xfrm>
          <a:prstGeom prst="roundRect">
            <a:avLst/>
          </a:prstGeom>
          <a:solidFill>
            <a:srgbClr val="EA0A8E"/>
          </a:solidFill>
        </p:spPr>
        <p:txBody>
          <a:bodyPr/>
          <a:lstStyle/>
          <a:p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463530E-9016-1622-86E5-42A0FE5ACE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28800" y="3074187"/>
            <a:ext cx="3200400" cy="38100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0547BFAF-1099-64E9-378F-7D27AA23FD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43800" y="3063049"/>
            <a:ext cx="3200400" cy="38100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AEDBF6A3-0877-F6FE-9ECE-1BC646B2FD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189628" y="3086100"/>
            <a:ext cx="3200400" cy="38100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701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964EE736-70B6-357E-A639-26CB92401DC4}"/>
              </a:ext>
            </a:extLst>
          </p:cNvPr>
          <p:cNvSpPr/>
          <p:nvPr userDrawn="1"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E728BADA-205A-4B08-9F3A-460FF97C102C}"/>
              </a:ext>
            </a:extLst>
          </p:cNvPr>
          <p:cNvSpPr/>
          <p:nvPr userDrawn="1"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D46CE012-7597-C84F-7943-C901145E98D5}"/>
              </a:ext>
            </a:extLst>
          </p:cNvPr>
          <p:cNvGrpSpPr/>
          <p:nvPr userDrawn="1"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4DF8543-B982-6873-8C4C-72E9678B9008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1F09DFBC-F496-0F4B-D404-19C95584FD7B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16" name="Freeform 13" descr="Text  Description automatically generated">
            <a:extLst>
              <a:ext uri="{FF2B5EF4-FFF2-40B4-BE49-F238E27FC236}">
                <a16:creationId xmlns:a16="http://schemas.microsoft.com/office/drawing/2014/main" id="{15AE6A49-077A-D267-1441-0148EEDFC0EC}"/>
              </a:ext>
            </a:extLst>
          </p:cNvPr>
          <p:cNvSpPr/>
          <p:nvPr userDrawn="1"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4" descr="Shape  Description automatically generated with medium confidence">
            <a:extLst>
              <a:ext uri="{FF2B5EF4-FFF2-40B4-BE49-F238E27FC236}">
                <a16:creationId xmlns:a16="http://schemas.microsoft.com/office/drawing/2014/main" id="{D9DF4D99-2FC7-BE54-BE42-9A76D3FFF1F7}"/>
              </a:ext>
            </a:extLst>
          </p:cNvPr>
          <p:cNvSpPr/>
          <p:nvPr userDrawn="1"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AE378C51-5E6E-0D6A-0C0E-D16FEFC3E88F}"/>
              </a:ext>
            </a:extLst>
          </p:cNvPr>
          <p:cNvSpPr/>
          <p:nvPr userDrawn="1"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FED61539-454C-2AF8-7129-89A96EAC5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723900"/>
            <a:ext cx="16920982" cy="1557338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0" r:id="rId4"/>
    <p:sldLayoutId id="2147483667" r:id="rId5"/>
    <p:sldLayoutId id="2147483668" r:id="rId6"/>
    <p:sldLayoutId id="2147483666" r:id="rId7"/>
    <p:sldLayoutId id="2147483663" r:id="rId8"/>
    <p:sldLayoutId id="2147483650" r:id="rId9"/>
    <p:sldLayoutId id="2147483664" r:id="rId10"/>
    <p:sldLayoutId id="2147483660" r:id="rId11"/>
    <p:sldLayoutId id="2147483665" r:id="rId12"/>
    <p:sldLayoutId id="2147483661" r:id="rId13"/>
    <p:sldLayoutId id="2147483671" r:id="rId14"/>
    <p:sldLayoutId id="2147483669" r:id="rId15"/>
    <p:sldLayoutId id="2147483662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Quicksand Bold" panose="020B060402020202020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Quicksand Bold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Quicksand Bold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Quicksand Bold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Quicksand Bold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Quicksand Bold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DE720A-EDE1-185C-8A22-495DB2C00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3" r="31867"/>
          <a:stretch>
            <a:fillRect/>
          </a:stretch>
        </p:blipFill>
        <p:spPr>
          <a:xfrm>
            <a:off x="1441468" y="-1"/>
            <a:ext cx="17075132" cy="102983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876301" y="-1028700"/>
            <a:ext cx="10286999" cy="12344401"/>
            <a:chOff x="0" y="0"/>
            <a:chExt cx="3130550" cy="3504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504621"/>
            </a:xfrm>
            <a:custGeom>
              <a:avLst/>
              <a:gdLst/>
              <a:ahLst/>
              <a:cxnLst/>
              <a:rect l="l" t="t" r="r" b="b"/>
              <a:pathLst>
                <a:path w="3130550" h="3504621">
                  <a:moveTo>
                    <a:pt x="0" y="1123950"/>
                  </a:moveTo>
                  <a:lnTo>
                    <a:pt x="0" y="3504621"/>
                  </a:lnTo>
                  <a:lnTo>
                    <a:pt x="3130550" y="350462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518E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E303BAE2-50AD-932C-3465-E4872A3E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2400" y="8420100"/>
            <a:ext cx="12420601" cy="14223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7800" y="5098292"/>
            <a:ext cx="86121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Crosswalk K-12</a:t>
            </a:r>
          </a:p>
        </p:txBody>
      </p:sp>
      <p:sp>
        <p:nvSpPr>
          <p:cNvPr id="13" name="Freeform 13" descr="Text  Description automatically generated"/>
          <p:cNvSpPr/>
          <p:nvPr/>
        </p:nvSpPr>
        <p:spPr>
          <a:xfrm>
            <a:off x="1186380" y="8801100"/>
            <a:ext cx="5449361" cy="676629"/>
          </a:xfrm>
          <a:custGeom>
            <a:avLst/>
            <a:gdLst/>
            <a:ahLst/>
            <a:cxnLst/>
            <a:rect l="l" t="t" r="r" b="b"/>
            <a:pathLst>
              <a:path w="5449361" h="676629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 descr="Shape  Description automatically generated with medium confidence"/>
          <p:cNvSpPr/>
          <p:nvPr/>
        </p:nvSpPr>
        <p:spPr>
          <a:xfrm>
            <a:off x="8232005" y="8709146"/>
            <a:ext cx="2866796" cy="1016294"/>
          </a:xfrm>
          <a:custGeom>
            <a:avLst/>
            <a:gdLst/>
            <a:ahLst/>
            <a:cxnLst/>
            <a:rect l="l" t="t" r="r" b="b"/>
            <a:pathLst>
              <a:path w="2866796" h="1016294">
                <a:moveTo>
                  <a:pt x="0" y="0"/>
                </a:moveTo>
                <a:lnTo>
                  <a:pt x="2866796" y="0"/>
                </a:lnTo>
                <a:lnTo>
                  <a:pt x="2866796" y="1016294"/>
                </a:lnTo>
                <a:lnTo>
                  <a:pt x="0" y="1016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-1293667" y="-548300"/>
            <a:ext cx="7257122" cy="4177379"/>
          </a:xfrm>
          <a:custGeom>
            <a:avLst/>
            <a:gdLst/>
            <a:ahLst/>
            <a:cxnLst/>
            <a:rect l="l" t="t" r="r" b="b"/>
            <a:pathLst>
              <a:path w="7257122" h="4177379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</a:blip>
            <a:stretch>
              <a:fillRect t="-1031" b="-1031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085D4EC-EBBC-BFCF-A352-830ED6CD4ABC}"/>
              </a:ext>
            </a:extLst>
          </p:cNvPr>
          <p:cNvSpPr txBox="1"/>
          <p:nvPr/>
        </p:nvSpPr>
        <p:spPr>
          <a:xfrm>
            <a:off x="1447800" y="3918125"/>
            <a:ext cx="8612190" cy="90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GB" sz="6000" b="1" dirty="0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ConnectED</a:t>
            </a:r>
            <a:r>
              <a:rPr lang="en-GB" sz="6000" b="1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Bus</a:t>
            </a:r>
            <a:endParaRPr lang="en-GB" sz="4800" b="1" dirty="0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FBF97-1E03-1E03-7E69-A4ED11BA7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5C001-B333-1265-5CCB-648724C05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Photo Verified Trip Inspections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5BD30449-F728-22A8-8E48-FFB44EA30E3B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0374D-22B4-E7F0-790D-B8DD5F79D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099DCC1-2371-EC2D-1354-55E696067FE2}"/>
              </a:ext>
            </a:extLst>
          </p:cNvPr>
          <p:cNvSpPr txBox="1">
            <a:spLocks/>
          </p:cNvSpPr>
          <p:nvPr/>
        </p:nvSpPr>
        <p:spPr>
          <a:xfrm>
            <a:off x="11538372" y="3407492"/>
            <a:ext cx="4648200" cy="13550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Drivers use tablets to identify repairs that need to be made on the vehicles.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8BD2492-E9E9-0334-505F-6F337D1DFAA8}"/>
              </a:ext>
            </a:extLst>
          </p:cNvPr>
          <p:cNvSpPr/>
          <p:nvPr/>
        </p:nvSpPr>
        <p:spPr>
          <a:xfrm>
            <a:off x="10591800" y="3034864"/>
            <a:ext cx="6051972" cy="3099236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3D48BD8B-ECA3-9374-C3FC-481924BCE78A}"/>
              </a:ext>
            </a:extLst>
          </p:cNvPr>
          <p:cNvSpPr/>
          <p:nvPr/>
        </p:nvSpPr>
        <p:spPr>
          <a:xfrm>
            <a:off x="110049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BCE7087C-846C-7BB7-056C-94FC1C3EAB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52700"/>
            <a:ext cx="9546465" cy="6578689"/>
          </a:xfrm>
          <a:prstGeom prst="rect">
            <a:avLst/>
          </a:prstGeom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6821B9B-CB8C-F1A7-F715-4574C16D4288}"/>
              </a:ext>
            </a:extLst>
          </p:cNvPr>
          <p:cNvSpPr txBox="1">
            <a:spLocks/>
          </p:cNvSpPr>
          <p:nvPr/>
        </p:nvSpPr>
        <p:spPr>
          <a:xfrm>
            <a:off x="11538372" y="4803815"/>
            <a:ext cx="4648200" cy="873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This information flows to maintenance for resolution.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7AE4141-2955-BC66-616E-9235DC58BA8F}"/>
              </a:ext>
            </a:extLst>
          </p:cNvPr>
          <p:cNvSpPr/>
          <p:nvPr/>
        </p:nvSpPr>
        <p:spPr>
          <a:xfrm>
            <a:off x="11004972" y="4880015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1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A8F73-228A-7355-2710-9E8307FB0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7472D-F689-7E36-5656-44BE2B2DB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Route History Look-Up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E593E8A4-319C-A545-EC13-D24BAF875ABB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EF373-B792-8F61-9BF6-D1FF1DBE1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50B4C8-5F17-A2D9-73DD-C68E85103825}"/>
              </a:ext>
            </a:extLst>
          </p:cNvPr>
          <p:cNvSpPr txBox="1">
            <a:spLocks/>
          </p:cNvSpPr>
          <p:nvPr/>
        </p:nvSpPr>
        <p:spPr>
          <a:xfrm>
            <a:off x="2241972" y="3407492"/>
            <a:ext cx="5682828" cy="15074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Select route and time range to reveal a map showing where the bus </a:t>
            </a:r>
            <a:r>
              <a:rPr lang="en-GB" sz="2300" dirty="0" err="1">
                <a:solidFill>
                  <a:srgbClr val="000000"/>
                </a:solidFill>
              </a:rPr>
              <a:t>traveled</a:t>
            </a:r>
            <a:r>
              <a:rPr lang="en-GB" sz="2300" dirty="0">
                <a:solidFill>
                  <a:srgbClr val="000000"/>
                </a:solidFill>
              </a:rPr>
              <a:t> and speed.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E388689D-DAF0-9FBB-DB29-4399C233E456}"/>
              </a:ext>
            </a:extLst>
          </p:cNvPr>
          <p:cNvSpPr txBox="1"/>
          <p:nvPr/>
        </p:nvSpPr>
        <p:spPr>
          <a:xfrm>
            <a:off x="1327572" y="5467171"/>
            <a:ext cx="73592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Protect students and drivers by knowing where your buses were, when and how fast they were traveling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623A196-23A1-0D69-04AB-E5430E8B13ED}"/>
              </a:ext>
            </a:extLst>
          </p:cNvPr>
          <p:cNvSpPr/>
          <p:nvPr/>
        </p:nvSpPr>
        <p:spPr>
          <a:xfrm>
            <a:off x="1295400" y="3034865"/>
            <a:ext cx="7239000" cy="1956236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3371C1F-737D-F2A3-3016-48CBEAA669F9}"/>
              </a:ext>
            </a:extLst>
          </p:cNvPr>
          <p:cNvSpPr/>
          <p:nvPr/>
        </p:nvSpPr>
        <p:spPr>
          <a:xfrm>
            <a:off x="17085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C4E34E7-5BBB-AFAF-EE8D-54571A6EE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877799"/>
            <a:ext cx="7848600" cy="544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80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3F3C4-98C3-25C1-9F7A-E928FF72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6EB7A-CEF1-E12D-D384-28D392E8CD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Manage Bus Stops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7C8F9EE4-0C3B-F951-5D3D-654E9BCF20E3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E1805-35E3-7248-FC8B-9DFAA4726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9364F6D-F833-52D4-E3BD-8DE3570710A0}"/>
              </a:ext>
            </a:extLst>
          </p:cNvPr>
          <p:cNvSpPr txBox="1">
            <a:spLocks/>
          </p:cNvSpPr>
          <p:nvPr/>
        </p:nvSpPr>
        <p:spPr>
          <a:xfrm>
            <a:off x="10700172" y="3407492"/>
            <a:ext cx="5682828" cy="15074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Create bus stops in seconds with a click, address or GPS coordinate.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6B0583DE-F670-F7DF-92F0-1C376466D05E}"/>
              </a:ext>
            </a:extLst>
          </p:cNvPr>
          <p:cNvSpPr txBox="1"/>
          <p:nvPr/>
        </p:nvSpPr>
        <p:spPr>
          <a:xfrm>
            <a:off x="9785772" y="5086171"/>
            <a:ext cx="73592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Save time by using our user-friendly bus stop creation tool that takes seconds to make changes to your stops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4E641954-097D-D0F9-2202-B9BF36046B0B}"/>
              </a:ext>
            </a:extLst>
          </p:cNvPr>
          <p:cNvSpPr/>
          <p:nvPr/>
        </p:nvSpPr>
        <p:spPr>
          <a:xfrm>
            <a:off x="9753600" y="3034865"/>
            <a:ext cx="7239000" cy="1557338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C72ACB7-BB82-8DF4-61C0-C8813CB75E8C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7BC162E-745A-8293-63A7-7E6AE0BAE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77798"/>
            <a:ext cx="7848602" cy="544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4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D1E69-3C2F-0A47-76A7-B15786E4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1DCA2-0AAA-DF37-F60A-B51A15E95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Mileage Report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D8A38803-9622-255A-F4EF-70185420704E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F652B-D407-DD62-54BA-01433F065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71FFDBB-3A33-8C38-F279-A78A9114BE91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5867400" cy="8216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Mileage reports are automatically generated by category.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8E7F81E8-5D24-37B2-6D85-AD48611EF220}"/>
              </a:ext>
            </a:extLst>
          </p:cNvPr>
          <p:cNvSpPr txBox="1"/>
          <p:nvPr/>
        </p:nvSpPr>
        <p:spPr>
          <a:xfrm>
            <a:off x="1524000" y="6019681"/>
            <a:ext cx="693420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Save money by automating your mileage reimbursement reporting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0D1701C-0A20-23D8-9DB2-B37E928A20F0}"/>
              </a:ext>
            </a:extLst>
          </p:cNvPr>
          <p:cNvSpPr/>
          <p:nvPr/>
        </p:nvSpPr>
        <p:spPr>
          <a:xfrm>
            <a:off x="1491828" y="3034864"/>
            <a:ext cx="7239000" cy="2584707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56DA0DA9-5044-CFAC-1A6F-5E3042D75440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7B22C2B-7D54-8287-D1C5-1F28AB2BA1FA}"/>
              </a:ext>
            </a:extLst>
          </p:cNvPr>
          <p:cNvSpPr txBox="1">
            <a:spLocks/>
          </p:cNvSpPr>
          <p:nvPr/>
        </p:nvSpPr>
        <p:spPr>
          <a:xfrm>
            <a:off x="2438400" y="4382004"/>
            <a:ext cx="5867400" cy="8216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Select a date range and drill down to the year, month day and moment level.</a:t>
            </a: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4B1CCE64-BA78-F2EA-07F4-DAF0530A38C1}"/>
              </a:ext>
            </a:extLst>
          </p:cNvPr>
          <p:cNvSpPr/>
          <p:nvPr/>
        </p:nvSpPr>
        <p:spPr>
          <a:xfrm>
            <a:off x="1905000" y="4458204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3A1052-240A-B974-3F5D-56C33EC33446}"/>
              </a:ext>
            </a:extLst>
          </p:cNvPr>
          <p:cNvGrpSpPr/>
          <p:nvPr/>
        </p:nvGrpSpPr>
        <p:grpSpPr>
          <a:xfrm>
            <a:off x="9601200" y="2781300"/>
            <a:ext cx="7628188" cy="5594128"/>
            <a:chOff x="5398882" y="1339403"/>
            <a:chExt cx="6332788" cy="4644147"/>
          </a:xfrm>
        </p:grpSpPr>
        <p:pic>
          <p:nvPicPr>
            <p:cNvPr id="14" name="Picture 13" descr="Table&#10;&#10;Description automatically generated">
              <a:extLst>
                <a:ext uri="{FF2B5EF4-FFF2-40B4-BE49-F238E27FC236}">
                  <a16:creationId xmlns:a16="http://schemas.microsoft.com/office/drawing/2014/main" id="{D55625C6-60B9-4813-B4CA-01511F3F3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183" y="1339403"/>
              <a:ext cx="5054044" cy="35067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picture containing text, electronics, indoor, monitor&#10;&#10;Description automatically generated">
              <a:extLst>
                <a:ext uri="{FF2B5EF4-FFF2-40B4-BE49-F238E27FC236}">
                  <a16:creationId xmlns:a16="http://schemas.microsoft.com/office/drawing/2014/main" id="{19EF37CE-7807-9D34-3F07-C1528797D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450" y="3975637"/>
              <a:ext cx="2265220" cy="20079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 descr="Graphical user interface, map&#10;&#10;Description automatically generated">
              <a:extLst>
                <a:ext uri="{FF2B5EF4-FFF2-40B4-BE49-F238E27FC236}">
                  <a16:creationId xmlns:a16="http://schemas.microsoft.com/office/drawing/2014/main" id="{12963F1F-42EE-9999-6A51-D907AACDE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882" y="3085459"/>
              <a:ext cx="3939055" cy="27331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600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5BD0C-DED9-0ED7-1E50-1375C434C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A2FE4-47E8-8139-F0FD-A5ABC8584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Fleet View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564BB32F-7AF6-F50F-DFF7-B7BDBD187F2C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B48E41-9776-A83B-9056-A365E3343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158D0E-6A05-DC00-3F78-722F479719CA}"/>
              </a:ext>
            </a:extLst>
          </p:cNvPr>
          <p:cNvSpPr txBox="1">
            <a:spLocks/>
          </p:cNvSpPr>
          <p:nvPr/>
        </p:nvSpPr>
        <p:spPr>
          <a:xfrm>
            <a:off x="10700172" y="3407492"/>
            <a:ext cx="5682828" cy="15074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View all vehicles in your fleet on a single map, all in motion with updates streaming every five seconds.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190EC43C-2492-46D9-2C48-F5905A9E90CC}"/>
              </a:ext>
            </a:extLst>
          </p:cNvPr>
          <p:cNvSpPr txBox="1"/>
          <p:nvPr/>
        </p:nvSpPr>
        <p:spPr>
          <a:xfrm>
            <a:off x="9785772" y="5467171"/>
            <a:ext cx="73592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Protect students and respond to emerging needs by being able to monitor your entire fleet from a single map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9761E863-F4E4-D582-1B87-A64EECE12426}"/>
              </a:ext>
            </a:extLst>
          </p:cNvPr>
          <p:cNvSpPr/>
          <p:nvPr/>
        </p:nvSpPr>
        <p:spPr>
          <a:xfrm>
            <a:off x="9753600" y="3034865"/>
            <a:ext cx="7239000" cy="1956236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407FD3F6-29C0-901F-E6DB-5879AE4FF482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AB82730-C401-9980-4CA0-2AEA67142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73" y="2877799"/>
            <a:ext cx="7848600" cy="5445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29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795A1-8C91-8E92-4F0B-2B81FCF6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35F47-4E76-0B48-5F83-39C75E398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Find My Route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0239F4D4-D933-D2BF-CFF6-45F2D97CB7C9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76A87-32BF-1951-A130-61D8DDDEF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B2CE2FD-57D8-3FDE-7A70-B3A9DDEB34BD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5867400" cy="1477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Provide parents their child’s route, bus stop and ETA information in seconds.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BCE463B6-3093-2281-D01F-8839C120C75F}"/>
              </a:ext>
            </a:extLst>
          </p:cNvPr>
          <p:cNvSpPr txBox="1"/>
          <p:nvPr/>
        </p:nvSpPr>
        <p:spPr>
          <a:xfrm>
            <a:off x="1524000" y="5486281"/>
            <a:ext cx="693420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Save time &amp; improve service by providing route, stop and ETA based upon the family address and student’s school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851B15F-F057-4340-7B77-5C0E47949B82}"/>
              </a:ext>
            </a:extLst>
          </p:cNvPr>
          <p:cNvSpPr/>
          <p:nvPr/>
        </p:nvSpPr>
        <p:spPr>
          <a:xfrm>
            <a:off x="1491828" y="3034865"/>
            <a:ext cx="7239000" cy="1956236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1CA21D4-D592-A5DC-313F-C8026DFFF78E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CFCFEED-D359-FC02-55D2-4FDB7389C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36" y="2803484"/>
            <a:ext cx="7984964" cy="5540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754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6657-8DAC-B53C-40A6-A090F8F99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1F9F4-176F-4DD1-D832-83F296368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Route Report with Automatic ETA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A27B0693-2624-1800-A57C-E4B5236FBA77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C02D7-BAF0-91E6-C12C-E07B522AD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CEF8E2C-4CA8-D23D-2E57-E7BB6EEE7D2B}"/>
              </a:ext>
            </a:extLst>
          </p:cNvPr>
          <p:cNvSpPr txBox="1">
            <a:spLocks/>
          </p:cNvSpPr>
          <p:nvPr/>
        </p:nvSpPr>
        <p:spPr>
          <a:xfrm>
            <a:off x="10700172" y="3467100"/>
            <a:ext cx="5682828" cy="476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Track the ETA of every stop.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8593CC29-DB2A-3C91-EBC6-0BC38E14BEE1}"/>
              </a:ext>
            </a:extLst>
          </p:cNvPr>
          <p:cNvSpPr txBox="1"/>
          <p:nvPr/>
        </p:nvSpPr>
        <p:spPr>
          <a:xfrm>
            <a:off x="9785772" y="6076771"/>
            <a:ext cx="735922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Lower cost by monitoring effectiveness of each stop on each route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C796E1A-0DB3-A09C-0FF4-1C693A7904CE}"/>
              </a:ext>
            </a:extLst>
          </p:cNvPr>
          <p:cNvSpPr/>
          <p:nvPr/>
        </p:nvSpPr>
        <p:spPr>
          <a:xfrm>
            <a:off x="9753600" y="3034864"/>
            <a:ext cx="7239000" cy="2642035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13BC1B-EAC7-CC9F-CBD4-E581C87F01ED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DFA02-9ADD-F013-B5E1-F0BC139F444D}"/>
              </a:ext>
            </a:extLst>
          </p:cNvPr>
          <p:cNvSpPr txBox="1">
            <a:spLocks/>
          </p:cNvSpPr>
          <p:nvPr/>
        </p:nvSpPr>
        <p:spPr>
          <a:xfrm>
            <a:off x="10700172" y="4095270"/>
            <a:ext cx="5682828" cy="1260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Print reports showing the ETA at each stop and reveal which stops are not being used.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1398D79A-C946-34CF-9475-605228638572}"/>
              </a:ext>
            </a:extLst>
          </p:cNvPr>
          <p:cNvSpPr/>
          <p:nvPr/>
        </p:nvSpPr>
        <p:spPr>
          <a:xfrm>
            <a:off x="10166772" y="4111863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E7A6494-D10A-3F3F-87E7-9F7972A09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86" y="2871871"/>
            <a:ext cx="7848599" cy="5445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20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A3FC7-4B86-16BA-E0E3-6112DF074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Directions &amp; Student Assignments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5FCBA58B-B977-6353-9BBE-48D78A885554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2BA56-B5EF-4017-B0F6-390A5AE0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08EB6-1D1A-B8FF-A295-5FDA6B139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682" y="2476500"/>
            <a:ext cx="7667415" cy="6061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4BC8536-28B7-9F1B-0582-1E3512AF41A6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5867400" cy="1229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Provide drivers real-time directions, stop location and names of students assigned to each stop.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2997A463-739C-1188-A6EE-E274F58A46B0}"/>
              </a:ext>
            </a:extLst>
          </p:cNvPr>
          <p:cNvSpPr txBox="1"/>
          <p:nvPr/>
        </p:nvSpPr>
        <p:spPr>
          <a:xfrm>
            <a:off x="1524000" y="5460875"/>
            <a:ext cx="6934200" cy="90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Provide drivers knowledge of the route so that students are picked up and dropped off in the right locations.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C609336-3629-99DD-D89B-CF531D931E81}"/>
              </a:ext>
            </a:extLst>
          </p:cNvPr>
          <p:cNvSpPr/>
          <p:nvPr/>
        </p:nvSpPr>
        <p:spPr>
          <a:xfrm>
            <a:off x="1491828" y="3034865"/>
            <a:ext cx="7239000" cy="1981200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03BE031-DBB5-8251-DFD5-3055B2C5A3AF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7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CA681-F75B-F695-06B9-406D42FA8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25822-BBB3-607D-B7D5-DDB881D5D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 Tracking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8B34335A-BA32-A733-77EA-B92A5F9224AC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C2AF6-597B-4FCF-DCD0-4BB39E20A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C5998B-6252-F3C8-D260-547A4598DCDD}"/>
              </a:ext>
            </a:extLst>
          </p:cNvPr>
          <p:cNvSpPr txBox="1">
            <a:spLocks/>
          </p:cNvSpPr>
          <p:nvPr/>
        </p:nvSpPr>
        <p:spPr>
          <a:xfrm>
            <a:off x="10700172" y="3407492"/>
            <a:ext cx="5867400" cy="20408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Track students as they board and disembark your vehicles. Help drivers understand schedule changes and who is supposed to get on and off at each bus stop.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4BEC1202-54BF-9E68-8EEF-C1CEAA2BB841}"/>
              </a:ext>
            </a:extLst>
          </p:cNvPr>
          <p:cNvSpPr txBox="1"/>
          <p:nvPr/>
        </p:nvSpPr>
        <p:spPr>
          <a:xfrm>
            <a:off x="9785772" y="6019681"/>
            <a:ext cx="746760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Help prevent students from boarding the wrong bus or being left at the wrong bus stop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D74C8071-BDD4-3CE7-1DDC-68CC0E4BA125}"/>
              </a:ext>
            </a:extLst>
          </p:cNvPr>
          <p:cNvSpPr/>
          <p:nvPr/>
        </p:nvSpPr>
        <p:spPr>
          <a:xfrm>
            <a:off x="9753600" y="3034864"/>
            <a:ext cx="7239000" cy="2565835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4C56242-9191-BC06-2972-56DB46D61858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B5123F-172B-AF8F-83B3-6C218D1BE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10528"/>
            <a:ext cx="6727259" cy="59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80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7F726-B8F1-F307-7C73-C8D52AFB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F6C0D1ED-8F2B-5D90-6B7A-CA4A3A1DBA83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291FD-0DF7-3347-0586-148B7147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E971977-3984-A59A-C8CF-7A1FBCC5F8FF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4724400" cy="20408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Who, when and where students board and disembark your vehicles. Prevent students from boarding the wrong bus.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1F67F76A-B161-B9F9-77BB-0B79D2A08CF9}"/>
              </a:ext>
            </a:extLst>
          </p:cNvPr>
          <p:cNvSpPr txBox="1"/>
          <p:nvPr/>
        </p:nvSpPr>
        <p:spPr>
          <a:xfrm>
            <a:off x="1524000" y="5791081"/>
            <a:ext cx="632460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Share student status with your administrative team via mobile devices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4BB6C590-199E-CB18-3344-CA78C0202915}"/>
              </a:ext>
            </a:extLst>
          </p:cNvPr>
          <p:cNvSpPr/>
          <p:nvPr/>
        </p:nvSpPr>
        <p:spPr>
          <a:xfrm>
            <a:off x="1491828" y="3034865"/>
            <a:ext cx="6204372" cy="2337236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4AB899D3-A0B0-CA57-F442-19A24CE9BC15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014E3C-3FEC-D478-FBEE-5831D6C0A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 Tracking Reporting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4E85E502-C510-924E-F2D6-90EC35FEA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28" y="2552700"/>
            <a:ext cx="8659770" cy="5982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51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18387-C9FE-9B75-E740-AA2B31C7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D28C4-C063-9782-6D41-2081D9DF3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Routing &amp; Routing Support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F9F48431-5D08-6C72-278D-C003868A14A2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F45FF-0A76-561A-C747-0BEDA2672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7A8EDD9-AEFB-9517-462B-43BCEA903AA6}"/>
              </a:ext>
            </a:extLst>
          </p:cNvPr>
          <p:cNvSpPr txBox="1">
            <a:spLocks/>
          </p:cNvSpPr>
          <p:nvPr/>
        </p:nvSpPr>
        <p:spPr>
          <a:xfrm>
            <a:off x="10700172" y="3407492"/>
            <a:ext cx="5867400" cy="20408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Identify all students by location using our rooftop mapping tool that identified 95% of student locations based upon address. Determine eligibility for transportation service.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E4F2C84A-CE69-DEC2-0615-C7842331321C}"/>
              </a:ext>
            </a:extLst>
          </p:cNvPr>
          <p:cNvSpPr txBox="1"/>
          <p:nvPr/>
        </p:nvSpPr>
        <p:spPr>
          <a:xfrm>
            <a:off x="9785772" y="6019681"/>
            <a:ext cx="735922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Save thousands on vehicles, maintenance, fuel and </a:t>
            </a:r>
            <a:r>
              <a:rPr lang="en-GB" sz="2600" b="1" dirty="0" err="1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labor</a:t>
            </a: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by optimizing routes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C894D64-FCC0-24E6-61E9-71BF8E23D6DB}"/>
              </a:ext>
            </a:extLst>
          </p:cNvPr>
          <p:cNvSpPr/>
          <p:nvPr/>
        </p:nvSpPr>
        <p:spPr>
          <a:xfrm>
            <a:off x="9753600" y="3034864"/>
            <a:ext cx="7239000" cy="2565835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209955A-8B04-D6AE-2732-7974DB9A33E6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67668C-CAC0-181D-796D-DAE254FF1886}"/>
              </a:ext>
            </a:extLst>
          </p:cNvPr>
          <p:cNvGrpSpPr/>
          <p:nvPr/>
        </p:nvGrpSpPr>
        <p:grpSpPr>
          <a:xfrm>
            <a:off x="1371600" y="2914313"/>
            <a:ext cx="7308324" cy="5372772"/>
            <a:chOff x="1447800" y="2658142"/>
            <a:chExt cx="6254318" cy="4597911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C490D53A-B755-1DA4-8931-9DC0928B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673" y="2658142"/>
              <a:ext cx="5744445" cy="39858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57FE13B1-03FD-8F84-36A2-2560B0C4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4783308"/>
              <a:ext cx="3563773" cy="2472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7142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58C85-E358-C992-CC60-1D7FE6B8A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64BF2-02D0-BD3B-336C-C4E80C190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Manage Route Lines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BD051C2B-EB9E-D799-6FE8-94D0AE256466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8E09C-8D19-B9AA-7976-FD9CB74E0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CE25EDB-5089-0A32-7D65-8AAEEF85F913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5943600" cy="1229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Create or update routes in seconds using data from where the bus </a:t>
            </a:r>
            <a:r>
              <a:rPr lang="en-GB" sz="2300" dirty="0" err="1">
                <a:solidFill>
                  <a:srgbClr val="000000"/>
                </a:solidFill>
              </a:rPr>
              <a:t>traveled</a:t>
            </a:r>
            <a:r>
              <a:rPr lang="en-GB" sz="23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3BBB6B53-00F5-B6AD-C1C0-25EA22C4B32A}"/>
              </a:ext>
            </a:extLst>
          </p:cNvPr>
          <p:cNvSpPr txBox="1"/>
          <p:nvPr/>
        </p:nvSpPr>
        <p:spPr>
          <a:xfrm>
            <a:off x="1524000" y="5143500"/>
            <a:ext cx="693420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Save time by creating routes using data rather than a time-consuming manual process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89CB85E7-2E7F-60C6-AB31-AA227C5C34F3}"/>
              </a:ext>
            </a:extLst>
          </p:cNvPr>
          <p:cNvSpPr/>
          <p:nvPr/>
        </p:nvSpPr>
        <p:spPr>
          <a:xfrm>
            <a:off x="1491828" y="3034865"/>
            <a:ext cx="7239000" cy="1557338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03A4C65-7487-4D98-0199-DE697BAE2A42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F6D3B-E38D-FDE7-56C4-67327EE3D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74" y="2857500"/>
            <a:ext cx="7797297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30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CD4E8-C3C1-514A-26E8-169E1406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61C19-C735-7CC1-67D7-F500B6067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5800" y="723900"/>
            <a:ext cx="12877800" cy="1557338"/>
          </a:xfrm>
        </p:spPr>
        <p:txBody>
          <a:bodyPr/>
          <a:lstStyle/>
          <a:p>
            <a:r>
              <a:rPr lang="en-GB" dirty="0"/>
              <a:t>Mobile Web App for Parents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1BC3C9E6-8B46-2160-8A8B-2181332532FE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3C3ED-CDB0-3252-C678-8E0A6BCB8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759FDA-503A-48EE-EE42-F4F820CA56EE}"/>
              </a:ext>
            </a:extLst>
          </p:cNvPr>
          <p:cNvSpPr txBox="1">
            <a:spLocks/>
          </p:cNvSpPr>
          <p:nvPr/>
        </p:nvSpPr>
        <p:spPr>
          <a:xfrm>
            <a:off x="10700172" y="3407492"/>
            <a:ext cx="5867400" cy="20408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Gain the vote of confidence from your parental constituency by providing free, real-time access to their children’s whereabouts during the daily school bus commutes.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85544345-BF72-F913-F532-E1693D0C7D03}"/>
              </a:ext>
            </a:extLst>
          </p:cNvPr>
          <p:cNvSpPr txBox="1"/>
          <p:nvPr/>
        </p:nvSpPr>
        <p:spPr>
          <a:xfrm>
            <a:off x="9785772" y="6019681"/>
            <a:ext cx="73592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Just imagine the benefits, both from a cost as well as goodwill perspective, of becoming fully transparent to the parental community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8E3570BE-B38F-B8F7-A950-6B296FBD64BC}"/>
              </a:ext>
            </a:extLst>
          </p:cNvPr>
          <p:cNvSpPr/>
          <p:nvPr/>
        </p:nvSpPr>
        <p:spPr>
          <a:xfrm>
            <a:off x="9753600" y="3034864"/>
            <a:ext cx="7239000" cy="2565835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43787A86-7E90-DE27-AAAB-BFD379A5D98C}"/>
              </a:ext>
            </a:extLst>
          </p:cNvPr>
          <p:cNvSpPr/>
          <p:nvPr/>
        </p:nvSpPr>
        <p:spPr>
          <a:xfrm>
            <a:off x="10166772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hand.png">
            <a:extLst>
              <a:ext uri="{FF2B5EF4-FFF2-40B4-BE49-F238E27FC236}">
                <a16:creationId xmlns:a16="http://schemas.microsoft.com/office/drawing/2014/main" id="{19C7F68F-32C8-8FD7-F118-A1B48787A7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10738" r="5954" b="9526"/>
          <a:stretch/>
        </p:blipFill>
        <p:spPr>
          <a:xfrm>
            <a:off x="1720428" y="495300"/>
            <a:ext cx="6096000" cy="86301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285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26255-3812-9BB9-7F59-902D227D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69613-7D33-CD26-A93E-9378BB290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Event View &amp; Field Trip Manager</a:t>
            </a:r>
          </a:p>
        </p:txBody>
      </p:sp>
      <p:sp>
        <p:nvSpPr>
          <p:cNvPr id="3" name="Google Shape;278;g373d8d94324_0_67">
            <a:extLst>
              <a:ext uri="{FF2B5EF4-FFF2-40B4-BE49-F238E27FC236}">
                <a16:creationId xmlns:a16="http://schemas.microsoft.com/office/drawing/2014/main" id="{DA209243-BD2A-CA29-E614-97E7412EC32D}"/>
              </a:ext>
            </a:extLst>
          </p:cNvPr>
          <p:cNvSpPr txBox="1"/>
          <p:nvPr/>
        </p:nvSpPr>
        <p:spPr>
          <a:xfrm>
            <a:off x="182880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6B7E7-C3DD-3AB8-164D-8724AAB12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12" y="9528651"/>
            <a:ext cx="2353022" cy="2789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FA0F7F-031F-1F01-91A6-506F4B4D73E7}"/>
              </a:ext>
            </a:extLst>
          </p:cNvPr>
          <p:cNvSpPr txBox="1">
            <a:spLocks/>
          </p:cNvSpPr>
          <p:nvPr/>
        </p:nvSpPr>
        <p:spPr>
          <a:xfrm>
            <a:off x="2438400" y="3407492"/>
            <a:ext cx="5867400" cy="15836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Parents, students and school staff may easily coordinate around field trips, athletic events and other activities using our event view tool.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40413838-DBC9-9257-2A46-F50ED84EC7FD}"/>
              </a:ext>
            </a:extLst>
          </p:cNvPr>
          <p:cNvSpPr txBox="1"/>
          <p:nvPr/>
        </p:nvSpPr>
        <p:spPr>
          <a:xfrm>
            <a:off x="1524000" y="5619571"/>
            <a:ext cx="693420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Protect students by allowing their family to better coordinate pick up times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19DBD99-1AC8-08D8-0E5A-EB8128C33944}"/>
              </a:ext>
            </a:extLst>
          </p:cNvPr>
          <p:cNvSpPr/>
          <p:nvPr/>
        </p:nvSpPr>
        <p:spPr>
          <a:xfrm>
            <a:off x="1491828" y="3034864"/>
            <a:ext cx="7239000" cy="2184835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13A7140E-22FB-37BD-1E91-C862FC2D6669}"/>
              </a:ext>
            </a:extLst>
          </p:cNvPr>
          <p:cNvSpPr/>
          <p:nvPr/>
        </p:nvSpPr>
        <p:spPr>
          <a:xfrm>
            <a:off x="1905000" y="3483692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8A319-D4ED-8C1B-DFF6-21186FFBCB54}"/>
              </a:ext>
            </a:extLst>
          </p:cNvPr>
          <p:cNvGrpSpPr/>
          <p:nvPr/>
        </p:nvGrpSpPr>
        <p:grpSpPr>
          <a:xfrm>
            <a:off x="9557174" y="2848399"/>
            <a:ext cx="7741061" cy="5542343"/>
            <a:chOff x="5511079" y="1448582"/>
            <a:chExt cx="6311727" cy="45189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DF182D-05C9-1027-97AF-A70F70840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079" y="1448582"/>
              <a:ext cx="5398738" cy="37459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E68D207-1865-4E53-8DEB-C64467A6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7176" y="2221623"/>
              <a:ext cx="1875630" cy="37459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74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0">
            <a:extLst>
              <a:ext uri="{FF2B5EF4-FFF2-40B4-BE49-F238E27FC236}">
                <a16:creationId xmlns:a16="http://schemas.microsoft.com/office/drawing/2014/main" id="{E4AC7978-7117-BD78-A0B2-CD3F4ADAC909}"/>
              </a:ext>
            </a:extLst>
          </p:cNvPr>
          <p:cNvGrpSpPr/>
          <p:nvPr/>
        </p:nvGrpSpPr>
        <p:grpSpPr>
          <a:xfrm>
            <a:off x="0" y="8981705"/>
            <a:ext cx="18288000" cy="47625"/>
            <a:chOff x="0" y="0"/>
            <a:chExt cx="5185327" cy="13503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E331D27-BB23-425E-9CF2-7E6635E45842}"/>
                </a:ext>
              </a:extLst>
            </p:cNvPr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922126E0-995C-4B55-0ECE-4ABD8BA376B4}"/>
                </a:ext>
              </a:extLst>
            </p:cNvPr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58B33B6-0BE9-5D19-2337-C52A050AD8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 t="246" r="15564" b="379"/>
          <a:stretch>
            <a:fillRect/>
          </a:stretch>
        </p:blipFill>
        <p:spPr>
          <a:xfrm>
            <a:off x="0" y="-12700"/>
            <a:ext cx="6496050" cy="10299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C346F-C913-71A0-2A3F-9AFC4108C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0" y="495300"/>
            <a:ext cx="10820400" cy="1557338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Data Integration with School Information System</a:t>
            </a:r>
            <a:endParaRPr lang="en-GB" sz="4400" dirty="0"/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92921FF1-E57F-FDF2-DDFC-A3621ECC9BBF}"/>
              </a:ext>
            </a:extLst>
          </p:cNvPr>
          <p:cNvSpPr txBox="1"/>
          <p:nvPr/>
        </p:nvSpPr>
        <p:spPr>
          <a:xfrm>
            <a:off x="7397750" y="3238500"/>
            <a:ext cx="822325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spcBef>
                <a:spcPct val="0"/>
              </a:spcBef>
            </a:pPr>
            <a:r>
              <a:rPr lang="en-GB" sz="2600" b="1" dirty="0">
                <a:solidFill>
                  <a:srgbClr val="E41981"/>
                </a:solidFill>
                <a:latin typeface="Quicksand Bold"/>
                <a:sym typeface="Quicksand Bold"/>
              </a:rPr>
              <a:t>Synchronize with your school information system to improve productivity and performance.</a:t>
            </a:r>
          </a:p>
        </p:txBody>
      </p:sp>
      <p:sp>
        <p:nvSpPr>
          <p:cNvPr id="5" name="Google Shape;278;g373d8d94324_0_67">
            <a:extLst>
              <a:ext uri="{FF2B5EF4-FFF2-40B4-BE49-F238E27FC236}">
                <a16:creationId xmlns:a16="http://schemas.microsoft.com/office/drawing/2014/main" id="{C7EEC348-4F1A-E4DC-BE06-03C3EC33839D}"/>
              </a:ext>
            </a:extLst>
          </p:cNvPr>
          <p:cNvSpPr txBox="1"/>
          <p:nvPr/>
        </p:nvSpPr>
        <p:spPr>
          <a:xfrm>
            <a:off x="8190840" y="9807552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 dirty="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CAC1A-1084-7C25-F0B6-CE69EAB0C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775" y="9528651"/>
            <a:ext cx="2353022" cy="27890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D3EF91-9A37-3318-1123-92EF39FA1487}"/>
              </a:ext>
            </a:extLst>
          </p:cNvPr>
          <p:cNvSpPr txBox="1">
            <a:spLocks/>
          </p:cNvSpPr>
          <p:nvPr/>
        </p:nvSpPr>
        <p:spPr>
          <a:xfrm>
            <a:off x="8344322" y="4766862"/>
            <a:ext cx="4648200" cy="30915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Quicksand Bold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Skyward</a:t>
            </a:r>
          </a:p>
          <a:p>
            <a:pPr>
              <a:lnSpc>
                <a:spcPct val="150000"/>
              </a:lnSpc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PowerSchool</a:t>
            </a:r>
          </a:p>
          <a:p>
            <a:pPr>
              <a:lnSpc>
                <a:spcPct val="150000"/>
              </a:lnSpc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Infinite Campus</a:t>
            </a:r>
          </a:p>
          <a:p>
            <a:pPr>
              <a:lnSpc>
                <a:spcPct val="150000"/>
              </a:lnSpc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Aeries</a:t>
            </a:r>
          </a:p>
          <a:p>
            <a:pPr>
              <a:lnSpc>
                <a:spcPct val="150000"/>
              </a:lnSpc>
              <a:buClr>
                <a:srgbClr val="EA0A8E"/>
              </a:buClr>
            </a:pPr>
            <a:r>
              <a:rPr lang="en-GB" sz="2300" dirty="0">
                <a:solidFill>
                  <a:srgbClr val="000000"/>
                </a:solidFill>
              </a:rPr>
              <a:t>Others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D52DFB74-5B12-6FA5-729B-C65C240FF8B2}"/>
              </a:ext>
            </a:extLst>
          </p:cNvPr>
          <p:cNvSpPr/>
          <p:nvPr/>
        </p:nvSpPr>
        <p:spPr>
          <a:xfrm>
            <a:off x="7397750" y="4479862"/>
            <a:ext cx="6051972" cy="3711638"/>
          </a:xfrm>
          <a:prstGeom prst="roundRect">
            <a:avLst>
              <a:gd name="adj" fmla="val 5324"/>
            </a:avLst>
          </a:prstGeom>
          <a:noFill/>
          <a:ln w="28575">
            <a:solidFill>
              <a:srgbClr val="FDD704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BB62DF01-D1F2-E5B1-0F27-0765201E35BC}"/>
              </a:ext>
            </a:extLst>
          </p:cNvPr>
          <p:cNvSpPr/>
          <p:nvPr/>
        </p:nvSpPr>
        <p:spPr>
          <a:xfrm>
            <a:off x="7810922" y="4928690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76A86D1D-D193-7435-3DF9-C2DDB527B6A8}"/>
              </a:ext>
            </a:extLst>
          </p:cNvPr>
          <p:cNvSpPr/>
          <p:nvPr/>
        </p:nvSpPr>
        <p:spPr>
          <a:xfrm>
            <a:off x="7810922" y="5517761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ECB15E4-0271-DA6B-891E-08EB874EF384}"/>
              </a:ext>
            </a:extLst>
          </p:cNvPr>
          <p:cNvSpPr/>
          <p:nvPr/>
        </p:nvSpPr>
        <p:spPr>
          <a:xfrm>
            <a:off x="7810922" y="6100526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9C77DE9-2D6C-83F2-B9A8-3A62CF687BA5}"/>
              </a:ext>
            </a:extLst>
          </p:cNvPr>
          <p:cNvSpPr/>
          <p:nvPr/>
        </p:nvSpPr>
        <p:spPr>
          <a:xfrm>
            <a:off x="7810922" y="6690755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7A35F97-FD66-0B8F-5B5E-A265B9B8F431}"/>
              </a:ext>
            </a:extLst>
          </p:cNvPr>
          <p:cNvSpPr/>
          <p:nvPr/>
        </p:nvSpPr>
        <p:spPr>
          <a:xfrm>
            <a:off x="7810922" y="7280984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52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Custom</PresentationFormat>
  <Paragraphs>69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Quicksand Bold</vt:lpstr>
      <vt:lpstr>Courier New</vt:lpstr>
      <vt:lpstr>Calibri</vt:lpstr>
      <vt:lpstr>Arial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CPR3 K12 Homeless.pptx</dc:title>
  <dc:creator>Sammy McWilliams</dc:creator>
  <cp:lastModifiedBy>Sammy McWilliams</cp:lastModifiedBy>
  <cp:revision>7</cp:revision>
  <dcterms:created xsi:type="dcterms:W3CDTF">2006-08-16T00:00:00Z</dcterms:created>
  <dcterms:modified xsi:type="dcterms:W3CDTF">2026-01-16T13:36:20Z</dcterms:modified>
  <dc:identifier>DAGli9xd_Ls</dc:identifier>
</cp:coreProperties>
</file>