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8" r:id="rId4"/>
    <p:sldMasterId id="2147483690" r:id="rId5"/>
  </p:sldMasterIdLst>
  <p:notesMasterIdLst>
    <p:notesMasterId r:id="rId18"/>
  </p:notesMasterIdLst>
  <p:handoutMasterIdLst>
    <p:handoutMasterId r:id="rId19"/>
  </p:handoutMasterIdLst>
  <p:sldIdLst>
    <p:sldId id="276" r:id="rId6"/>
    <p:sldId id="301" r:id="rId7"/>
    <p:sldId id="302" r:id="rId8"/>
    <p:sldId id="297" r:id="rId9"/>
    <p:sldId id="279" r:id="rId10"/>
    <p:sldId id="299" r:id="rId11"/>
    <p:sldId id="292" r:id="rId12"/>
    <p:sldId id="298" r:id="rId13"/>
    <p:sldId id="257" r:id="rId14"/>
    <p:sldId id="300" r:id="rId15"/>
    <p:sldId id="290"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A8E"/>
    <a:srgbClr val="E53B30"/>
    <a:srgbClr val="FFD700"/>
    <a:srgbClr val="135193"/>
    <a:srgbClr val="3A3A3A"/>
    <a:srgbClr val="53535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95220" autoAdjust="0"/>
  </p:normalViewPr>
  <p:slideViewPr>
    <p:cSldViewPr snapToGrid="0">
      <p:cViewPr varScale="1">
        <p:scale>
          <a:sx n="102" d="100"/>
          <a:sy n="102" d="100"/>
        </p:scale>
        <p:origin x="318" y="108"/>
      </p:cViewPr>
      <p:guideLst/>
    </p:cSldViewPr>
  </p:slideViewPr>
  <p:outlineViewPr>
    <p:cViewPr>
      <p:scale>
        <a:sx n="33" d="100"/>
        <a:sy n="33" d="100"/>
      </p:scale>
      <p:origin x="0" y="-21869"/>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2" d="100"/>
          <a:sy n="62" d="100"/>
        </p:scale>
        <p:origin x="217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33%</a:t>
            </a:r>
            <a:r>
              <a:rPr lang="en-US" sz="1600" b="1" baseline="0" dirty="0">
                <a:solidFill>
                  <a:schemeClr val="tx1"/>
                </a:solidFill>
              </a:rPr>
              <a:t> of Native Americans</a:t>
            </a:r>
          </a:p>
          <a:p>
            <a:pPr>
              <a:defRPr/>
            </a:pPr>
            <a:r>
              <a:rPr lang="en-US" sz="1600" b="1" baseline="0" dirty="0">
                <a:solidFill>
                  <a:srgbClr val="00B0F0"/>
                </a:solidFill>
              </a:rPr>
              <a:t>Live in Poverty </a:t>
            </a:r>
            <a:endParaRPr lang="en-US" sz="1600" b="1" dirty="0">
              <a:solidFill>
                <a:srgbClr val="00B0F0"/>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spPr>
            <a:solidFill>
              <a:schemeClr val="tx1"/>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2-20A9-41A9-8D60-57FB203FDC99}"/>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1-20A9-41A9-8D60-57FB203FDC99}"/>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9AC2-4C39-82B6-B82941FA43FE}"/>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9AC2-4C39-82B6-B82941FA43FE}"/>
              </c:ext>
            </c:extLst>
          </c:dPt>
          <c:cat>
            <c:numRef>
              <c:f>Sheet1!$A$2:$A$5</c:f>
              <c:numCache>
                <c:formatCode>General</c:formatCode>
                <c:ptCount val="4"/>
              </c:numCache>
            </c:numRef>
          </c:cat>
          <c:val>
            <c:numRef>
              <c:f>Sheet1!$B$2:$B$5</c:f>
              <c:numCache>
                <c:formatCode>General</c:formatCode>
                <c:ptCount val="4"/>
                <c:pt idx="0">
                  <c:v>35</c:v>
                </c:pt>
                <c:pt idx="1">
                  <c:v>80</c:v>
                </c:pt>
              </c:numCache>
            </c:numRef>
          </c:val>
          <c:extLst>
            <c:ext xmlns:c16="http://schemas.microsoft.com/office/drawing/2014/chart" uri="{C3380CC4-5D6E-409C-BE32-E72D297353CC}">
              <c16:uniqueId val="{00000000-20A9-41A9-8D60-57FB203FDC9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prstClr val="black">
                    <a:lumMod val="65000"/>
                    <a:lumOff val="35000"/>
                  </a:prstClr>
                </a:solidFill>
                <a:latin typeface="+mn-lt"/>
                <a:ea typeface="+mn-ea"/>
                <a:cs typeface="+mn-cs"/>
              </a:defRPr>
            </a:pPr>
            <a:r>
              <a:rPr lang="en-US" sz="2000" b="1" i="0" u="none" strike="noStrike" kern="1200" spc="0" baseline="0" dirty="0">
                <a:solidFill>
                  <a:schemeClr val="tx1"/>
                </a:solidFill>
              </a:rPr>
              <a:t>21% of Tribal Land</a:t>
            </a:r>
          </a:p>
          <a:p>
            <a:pPr marL="0" marR="0" lvl="0" indent="0" algn="ctr" defTabSz="914400" rtl="0" eaLnBrk="1" fontAlgn="auto" latinLnBrk="0" hangingPunct="1">
              <a:lnSpc>
                <a:spcPct val="100000"/>
              </a:lnSpc>
              <a:spcBef>
                <a:spcPts val="0"/>
              </a:spcBef>
              <a:spcAft>
                <a:spcPts val="0"/>
              </a:spcAft>
              <a:buClrTx/>
              <a:buSzTx/>
              <a:buFontTx/>
              <a:buNone/>
              <a:tabLst/>
              <a:defRPr sz="2000">
                <a:solidFill>
                  <a:prstClr val="black">
                    <a:lumMod val="65000"/>
                    <a:lumOff val="35000"/>
                  </a:prstClr>
                </a:solidFill>
              </a:defRPr>
            </a:pPr>
            <a:r>
              <a:rPr lang="en-US" sz="2000" b="1" i="0" u="none" strike="noStrike" kern="1200" spc="0" baseline="0" dirty="0">
                <a:solidFill>
                  <a:srgbClr val="00B0F0"/>
                </a:solidFill>
              </a:rPr>
              <a:t>Lack Access to Broadband</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spPr>
            <a:solidFill>
              <a:schemeClr val="tx1"/>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881F-4762-B140-8340697AC0D5}"/>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881F-4762-B140-8340697AC0D5}"/>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881F-4762-B140-8340697AC0D5}"/>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881F-4762-B140-8340697AC0D5}"/>
              </c:ext>
            </c:extLst>
          </c:dPt>
          <c:cat>
            <c:numRef>
              <c:f>Sheet1!$A$2:$A$5</c:f>
              <c:numCache>
                <c:formatCode>General</c:formatCode>
                <c:ptCount val="4"/>
              </c:numCache>
            </c:numRef>
          </c:cat>
          <c:val>
            <c:numRef>
              <c:f>Sheet1!$B$2:$B$5</c:f>
              <c:numCache>
                <c:formatCode>General</c:formatCode>
                <c:ptCount val="4"/>
                <c:pt idx="0">
                  <c:v>21</c:v>
                </c:pt>
                <c:pt idx="1">
                  <c:v>79</c:v>
                </c:pt>
              </c:numCache>
            </c:numRef>
          </c:val>
          <c:extLst>
            <c:ext xmlns:c16="http://schemas.microsoft.com/office/drawing/2014/chart" uri="{C3380CC4-5D6E-409C-BE32-E72D297353CC}">
              <c16:uniqueId val="{00000008-881F-4762-B140-8340697AC0D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2000" b="1" i="0" u="none" strike="noStrike" kern="1200" spc="0" baseline="0" dirty="0">
                <a:solidFill>
                  <a:schemeClr val="tx1"/>
                </a:solidFill>
              </a:rPr>
              <a:t>25% of Native Americans</a:t>
            </a:r>
            <a:br>
              <a:rPr lang="en-US" sz="2000" dirty="0"/>
            </a:br>
            <a:r>
              <a:rPr lang="en-US" sz="2000" b="1" dirty="0">
                <a:solidFill>
                  <a:srgbClr val="00B0F0"/>
                </a:solidFill>
              </a:rPr>
              <a:t>Households Lack Internet within the Home</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spPr>
            <a:solidFill>
              <a:schemeClr val="tx1"/>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DF87-4488-893F-4EE9A6A5D834}"/>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DF87-4488-893F-4EE9A6A5D834}"/>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DF87-4488-893F-4EE9A6A5D834}"/>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DF87-4488-893F-4EE9A6A5D834}"/>
              </c:ext>
            </c:extLst>
          </c:dPt>
          <c:cat>
            <c:numRef>
              <c:f>Sheet1!$A$2:$A$5</c:f>
              <c:numCache>
                <c:formatCode>General</c:formatCode>
                <c:ptCount val="4"/>
              </c:numCache>
            </c:num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DF87-4488-893F-4EE9A6A5D83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prstClr val="black">
                    <a:lumMod val="65000"/>
                    <a:lumOff val="35000"/>
                  </a:prstClr>
                </a:solidFill>
                <a:latin typeface="+mn-lt"/>
                <a:ea typeface="+mn-ea"/>
                <a:cs typeface="+mn-cs"/>
              </a:defRPr>
            </a:pPr>
            <a:r>
              <a:rPr lang="en-US" sz="2000" b="1" i="0" u="none" strike="noStrike" kern="1200" spc="0" baseline="0" dirty="0">
                <a:solidFill>
                  <a:schemeClr val="tx1"/>
                </a:solidFill>
              </a:rPr>
              <a:t>17% of Rural Areas</a:t>
            </a:r>
          </a:p>
          <a:p>
            <a:pPr marL="0" marR="0" lvl="0" indent="0" algn="ctr" defTabSz="914400" rtl="0" eaLnBrk="1" fontAlgn="auto" latinLnBrk="0" hangingPunct="1">
              <a:lnSpc>
                <a:spcPct val="100000"/>
              </a:lnSpc>
              <a:spcBef>
                <a:spcPts val="0"/>
              </a:spcBef>
              <a:spcAft>
                <a:spcPts val="0"/>
              </a:spcAft>
              <a:buClrTx/>
              <a:buSzTx/>
              <a:buFontTx/>
              <a:buNone/>
              <a:tabLst/>
              <a:defRPr sz="2000">
                <a:solidFill>
                  <a:prstClr val="black">
                    <a:lumMod val="65000"/>
                    <a:lumOff val="35000"/>
                  </a:prstClr>
                </a:solidFill>
              </a:defRPr>
            </a:pPr>
            <a:r>
              <a:rPr lang="en-US" sz="2000" b="1" i="0" u="none" strike="noStrike" kern="1200" spc="0" baseline="0" dirty="0">
                <a:solidFill>
                  <a:srgbClr val="00B0F0"/>
                </a:solidFill>
              </a:rPr>
              <a:t>Lack Access to Broadband</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spPr>
            <a:solidFill>
              <a:schemeClr val="tx1"/>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4206-48DB-883C-94D80DC18972}"/>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4206-48DB-883C-94D80DC18972}"/>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4206-48DB-883C-94D80DC18972}"/>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4206-48DB-883C-94D80DC18972}"/>
              </c:ext>
            </c:extLst>
          </c:dPt>
          <c:cat>
            <c:numRef>
              <c:f>Sheet1!$A$2:$A$5</c:f>
              <c:numCache>
                <c:formatCode>General</c:formatCode>
                <c:ptCount val="4"/>
              </c:numCache>
            </c:numRef>
          </c:cat>
          <c:val>
            <c:numRef>
              <c:f>Sheet1!$B$2:$B$5</c:f>
              <c:numCache>
                <c:formatCode>General</c:formatCode>
                <c:ptCount val="4"/>
                <c:pt idx="0">
                  <c:v>17</c:v>
                </c:pt>
                <c:pt idx="1">
                  <c:v>83</c:v>
                </c:pt>
              </c:numCache>
            </c:numRef>
          </c:val>
          <c:extLst>
            <c:ext xmlns:c16="http://schemas.microsoft.com/office/drawing/2014/chart" uri="{C3380CC4-5D6E-409C-BE32-E72D297353CC}">
              <c16:uniqueId val="{00000008-4206-48DB-883C-94D80DC1897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600" b="1" i="0" u="none" strike="noStrike" kern="1200" spc="0" baseline="0" dirty="0">
                <a:solidFill>
                  <a:schemeClr val="tx1"/>
                </a:solidFill>
              </a:rPr>
              <a:t>20% of Native Americans</a:t>
            </a:r>
            <a:br>
              <a:rPr lang="en-US" sz="1600" dirty="0"/>
            </a:br>
            <a:r>
              <a:rPr lang="en-US" sz="1600" b="1" dirty="0">
                <a:solidFill>
                  <a:srgbClr val="00B0F0"/>
                </a:solidFill>
              </a:rPr>
              <a:t>Make </a:t>
            </a:r>
            <a:r>
              <a:rPr lang="en-US" sz="1600" b="1" i="0" u="none" strike="noStrike" baseline="0" dirty="0">
                <a:solidFill>
                  <a:srgbClr val="00B0F0"/>
                </a:solidFill>
                <a:effectLst/>
              </a:rPr>
              <a:t>&lt;</a:t>
            </a:r>
            <a:r>
              <a:rPr lang="en-US" sz="1600" b="1" baseline="0" dirty="0">
                <a:solidFill>
                  <a:srgbClr val="00B0F0"/>
                </a:solidFill>
              </a:rPr>
              <a:t>$5k Annually</a:t>
            </a:r>
            <a:endParaRPr lang="en-US" sz="1600" b="1" dirty="0">
              <a:solidFill>
                <a:srgbClr val="00B0F0"/>
              </a:solidFill>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spPr>
            <a:solidFill>
              <a:schemeClr val="tx1"/>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0A7A-4E73-9E07-A8D73EB06D76}"/>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0A7A-4E73-9E07-A8D73EB06D76}"/>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0A7A-4E73-9E07-A8D73EB06D76}"/>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0A7A-4E73-9E07-A8D73EB06D76}"/>
              </c:ext>
            </c:extLst>
          </c:dPt>
          <c:cat>
            <c:numRef>
              <c:f>Sheet1!$A$2:$A$5</c:f>
              <c:numCache>
                <c:formatCode>General</c:formatCode>
                <c:ptCount val="4"/>
              </c:numCache>
            </c:num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0A7A-4E73-9E07-A8D73EB06D7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u="none" strike="noStrike" kern="1200" spc="0" baseline="0" dirty="0">
                <a:solidFill>
                  <a:schemeClr val="tx1"/>
                </a:solidFill>
              </a:rPr>
              <a:t>65% of Native Americans</a:t>
            </a:r>
          </a:p>
          <a:p>
            <a:pPr>
              <a:defRPr/>
            </a:pPr>
            <a:r>
              <a:rPr lang="en-US" sz="1600" b="1" baseline="0" dirty="0">
                <a:solidFill>
                  <a:srgbClr val="00B0F0"/>
                </a:solidFill>
              </a:rPr>
              <a:t>Earn High School Degree</a:t>
            </a:r>
            <a:endParaRPr lang="en-US" sz="1600" b="1" dirty="0">
              <a:solidFill>
                <a:srgbClr val="00B0F0"/>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spPr>
            <a:solidFill>
              <a:schemeClr val="tx1"/>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E9BB-4C69-801A-BE949D422C92}"/>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E9BB-4C69-801A-BE949D422C92}"/>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E9BB-4C69-801A-BE949D422C92}"/>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E9BB-4C69-801A-BE949D422C92}"/>
              </c:ext>
            </c:extLst>
          </c:dPt>
          <c:cat>
            <c:numRef>
              <c:f>Sheet1!$A$2:$A$5</c:f>
              <c:numCache>
                <c:formatCode>General</c:formatCode>
                <c:ptCount val="4"/>
              </c:numCache>
            </c:numRef>
          </c:cat>
          <c:val>
            <c:numRef>
              <c:f>Sheet1!$B$2:$B$5</c:f>
              <c:numCache>
                <c:formatCode>General</c:formatCode>
                <c:ptCount val="4"/>
                <c:pt idx="0">
                  <c:v>65</c:v>
                </c:pt>
                <c:pt idx="1">
                  <c:v>35</c:v>
                </c:pt>
              </c:numCache>
            </c:numRef>
          </c:val>
          <c:extLst>
            <c:ext xmlns:c16="http://schemas.microsoft.com/office/drawing/2014/chart" uri="{C3380CC4-5D6E-409C-BE32-E72D297353CC}">
              <c16:uniqueId val="{00000008-E9BB-4C69-801A-BE949D422C9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u="none" strike="noStrike" kern="1200" spc="0" baseline="0" dirty="0">
                <a:solidFill>
                  <a:schemeClr val="tx1"/>
                </a:solidFill>
              </a:rPr>
              <a:t>9.3% of Native Americans</a:t>
            </a:r>
          </a:p>
          <a:p>
            <a:pPr>
              <a:defRPr/>
            </a:pPr>
            <a:r>
              <a:rPr lang="en-US" sz="1600" b="1" baseline="0" dirty="0">
                <a:solidFill>
                  <a:srgbClr val="00B0F0"/>
                </a:solidFill>
              </a:rPr>
              <a:t>Earn College Degrees</a:t>
            </a:r>
            <a:endParaRPr lang="en-US" sz="1600" b="1" dirty="0">
              <a:solidFill>
                <a:srgbClr val="00B0F0"/>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spPr>
            <a:solidFill>
              <a:srgbClr val="00B0F0"/>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EAB0-4E70-842B-9F6C53466B26}"/>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EAB0-4E70-842B-9F6C53466B26}"/>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EAB0-4E70-842B-9F6C53466B26}"/>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EAB0-4E70-842B-9F6C53466B26}"/>
              </c:ext>
            </c:extLst>
          </c:dPt>
          <c:cat>
            <c:numRef>
              <c:f>Sheet1!$A$2:$A$5</c:f>
              <c:numCache>
                <c:formatCode>General</c:formatCode>
                <c:ptCount val="4"/>
              </c:numCache>
            </c:numRef>
          </c:cat>
          <c:val>
            <c:numRef>
              <c:f>Sheet1!$B$2:$B$5</c:f>
              <c:numCache>
                <c:formatCode>General</c:formatCode>
                <c:ptCount val="4"/>
                <c:pt idx="0">
                  <c:v>9.3000000000000007</c:v>
                </c:pt>
                <c:pt idx="1">
                  <c:v>78</c:v>
                </c:pt>
              </c:numCache>
            </c:numRef>
          </c:val>
          <c:extLst>
            <c:ext xmlns:c16="http://schemas.microsoft.com/office/drawing/2014/chart" uri="{C3380CC4-5D6E-409C-BE32-E72D297353CC}">
              <c16:uniqueId val="{00000008-EAB0-4E70-842B-9F6C53466B2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15.4%</a:t>
            </a:r>
            <a:r>
              <a:rPr lang="en-US" sz="1600" b="1" baseline="0" dirty="0">
                <a:solidFill>
                  <a:schemeClr val="tx1"/>
                </a:solidFill>
              </a:rPr>
              <a:t> of Rural Areas</a:t>
            </a:r>
          </a:p>
          <a:p>
            <a:pPr>
              <a:defRPr/>
            </a:pPr>
            <a:r>
              <a:rPr lang="en-US" sz="1600" b="1" baseline="0" dirty="0">
                <a:solidFill>
                  <a:srgbClr val="00B0F0"/>
                </a:solidFill>
              </a:rPr>
              <a:t>Live in Poverty </a:t>
            </a:r>
            <a:endParaRPr lang="en-US" sz="1600" b="1" dirty="0">
              <a:solidFill>
                <a:srgbClr val="00B0F0"/>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spPr>
            <a:solidFill>
              <a:schemeClr val="tx1"/>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6A09-4AF0-AD20-10190CFA4BD0}"/>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6A09-4AF0-AD20-10190CFA4BD0}"/>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6A09-4AF0-AD20-10190CFA4BD0}"/>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6A09-4AF0-AD20-10190CFA4BD0}"/>
              </c:ext>
            </c:extLst>
          </c:dPt>
          <c:cat>
            <c:numRef>
              <c:f>Sheet1!$A$2:$A$5</c:f>
              <c:numCache>
                <c:formatCode>General</c:formatCode>
                <c:ptCount val="4"/>
              </c:numCache>
            </c:numRef>
          </c:cat>
          <c:val>
            <c:numRef>
              <c:f>Sheet1!$B$2:$B$5</c:f>
              <c:numCache>
                <c:formatCode>General</c:formatCode>
                <c:ptCount val="4"/>
                <c:pt idx="0">
                  <c:v>15</c:v>
                </c:pt>
                <c:pt idx="1">
                  <c:v>85</c:v>
                </c:pt>
              </c:numCache>
            </c:numRef>
          </c:val>
          <c:extLst>
            <c:ext xmlns:c16="http://schemas.microsoft.com/office/drawing/2014/chart" uri="{C3380CC4-5D6E-409C-BE32-E72D297353CC}">
              <c16:uniqueId val="{00000008-6A09-4AF0-AD20-10190CFA4BD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600" b="1" i="0" u="none" strike="noStrike" kern="1200" spc="0" baseline="0" dirty="0">
                <a:solidFill>
                  <a:schemeClr val="tx1"/>
                </a:solidFill>
              </a:rPr>
              <a:t>14.4% of Rural Areas</a:t>
            </a:r>
            <a:br>
              <a:rPr lang="en-US" sz="1600" dirty="0"/>
            </a:br>
            <a:r>
              <a:rPr lang="en-US" sz="1600" b="1" dirty="0">
                <a:solidFill>
                  <a:srgbClr val="00B0F0"/>
                </a:solidFill>
              </a:rPr>
              <a:t>Live in Poverty</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spPr>
            <a:solidFill>
              <a:schemeClr val="tx1"/>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568A-4D53-B0BD-9393683017E6}"/>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568A-4D53-B0BD-9393683017E6}"/>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568A-4D53-B0BD-9393683017E6}"/>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568A-4D53-B0BD-9393683017E6}"/>
              </c:ext>
            </c:extLst>
          </c:dPt>
          <c:cat>
            <c:numRef>
              <c:f>Sheet1!$A$2:$A$5</c:f>
              <c:numCache>
                <c:formatCode>General</c:formatCode>
                <c:ptCount val="4"/>
              </c:numCache>
            </c:numRef>
          </c:cat>
          <c:val>
            <c:numRef>
              <c:f>Sheet1!$B$2:$B$5</c:f>
              <c:numCache>
                <c:formatCode>General</c:formatCode>
                <c:ptCount val="4"/>
                <c:pt idx="0">
                  <c:v>14</c:v>
                </c:pt>
                <c:pt idx="1">
                  <c:v>86</c:v>
                </c:pt>
              </c:numCache>
            </c:numRef>
          </c:val>
          <c:extLst>
            <c:ext xmlns:c16="http://schemas.microsoft.com/office/drawing/2014/chart" uri="{C3380CC4-5D6E-409C-BE32-E72D297353CC}">
              <c16:uniqueId val="{00000008-568A-4D53-B0BD-9393683017E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u="none" strike="noStrike" kern="1200" spc="0" baseline="0" dirty="0">
                <a:solidFill>
                  <a:schemeClr val="tx1"/>
                </a:solidFill>
              </a:rPr>
              <a:t>34% of Rural Areas</a:t>
            </a:r>
          </a:p>
          <a:p>
            <a:pPr>
              <a:defRPr/>
            </a:pPr>
            <a:r>
              <a:rPr lang="en-US" sz="1600" b="1" baseline="0" dirty="0">
                <a:solidFill>
                  <a:srgbClr val="00B0F0"/>
                </a:solidFill>
              </a:rPr>
              <a:t>Earn High School Degrees</a:t>
            </a:r>
            <a:endParaRPr lang="en-US" sz="1600" b="1" dirty="0">
              <a:solidFill>
                <a:srgbClr val="00B0F0"/>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spPr>
            <a:solidFill>
              <a:schemeClr val="tx1"/>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C65E-4A55-8CC3-12408003EF16}"/>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C65E-4A55-8CC3-12408003EF16}"/>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C65E-4A55-8CC3-12408003EF16}"/>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C65E-4A55-8CC3-12408003EF16}"/>
              </c:ext>
            </c:extLst>
          </c:dPt>
          <c:cat>
            <c:numRef>
              <c:f>Sheet1!$A$2:$A$5</c:f>
              <c:numCache>
                <c:formatCode>General</c:formatCode>
                <c:ptCount val="4"/>
              </c:numCache>
            </c:numRef>
          </c:cat>
          <c:val>
            <c:numRef>
              <c:f>Sheet1!$B$2:$B$5</c:f>
              <c:numCache>
                <c:formatCode>General</c:formatCode>
                <c:ptCount val="4"/>
                <c:pt idx="0">
                  <c:v>34</c:v>
                </c:pt>
                <c:pt idx="1">
                  <c:v>66</c:v>
                </c:pt>
              </c:numCache>
            </c:numRef>
          </c:val>
          <c:extLst>
            <c:ext xmlns:c16="http://schemas.microsoft.com/office/drawing/2014/chart" uri="{C3380CC4-5D6E-409C-BE32-E72D297353CC}">
              <c16:uniqueId val="{00000008-C65E-4A55-8CC3-12408003EF1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u="none" strike="noStrike" kern="1200" spc="0" baseline="0" dirty="0">
                <a:solidFill>
                  <a:schemeClr val="tx1"/>
                </a:solidFill>
              </a:rPr>
              <a:t>21% of Rural Areas</a:t>
            </a:r>
          </a:p>
          <a:p>
            <a:pPr>
              <a:defRPr/>
            </a:pPr>
            <a:r>
              <a:rPr lang="en-US" sz="1600" b="1" baseline="0" dirty="0">
                <a:solidFill>
                  <a:srgbClr val="00B0F0"/>
                </a:solidFill>
              </a:rPr>
              <a:t>Earn College Degrees</a:t>
            </a:r>
            <a:endParaRPr lang="en-US" sz="1600" b="1" dirty="0">
              <a:solidFill>
                <a:srgbClr val="00B0F0"/>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spPr>
            <a:solidFill>
              <a:srgbClr val="00B0F0"/>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9E3A-4AF8-AD04-5167A0B461FC}"/>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9E3A-4AF8-AD04-5167A0B461FC}"/>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9E3A-4AF8-AD04-5167A0B461FC}"/>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9E3A-4AF8-AD04-5167A0B461FC}"/>
              </c:ext>
            </c:extLst>
          </c:dPt>
          <c:cat>
            <c:numRef>
              <c:f>Sheet1!$A$2:$A$5</c:f>
              <c:numCache>
                <c:formatCode>General</c:formatCode>
                <c:ptCount val="4"/>
              </c:numCache>
            </c:numRef>
          </c:cat>
          <c:val>
            <c:numRef>
              <c:f>Sheet1!$B$2:$B$5</c:f>
              <c:numCache>
                <c:formatCode>General</c:formatCode>
                <c:ptCount val="4"/>
                <c:pt idx="0">
                  <c:v>21</c:v>
                </c:pt>
                <c:pt idx="1">
                  <c:v>79</c:v>
                </c:pt>
              </c:numCache>
            </c:numRef>
          </c:val>
          <c:extLst>
            <c:ext xmlns:c16="http://schemas.microsoft.com/office/drawing/2014/chart" uri="{C3380CC4-5D6E-409C-BE32-E72D297353CC}">
              <c16:uniqueId val="{00000008-9E3A-4AF8-AD04-5167A0B461F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2000" b="1" i="0" u="none" strike="noStrike" kern="1200" spc="0" baseline="0" dirty="0">
                <a:solidFill>
                  <a:schemeClr val="tx1"/>
                </a:solidFill>
              </a:rPr>
              <a:t>18% of Native Americans</a:t>
            </a:r>
            <a:br>
              <a:rPr lang="en-US" sz="2000" dirty="0"/>
            </a:br>
            <a:r>
              <a:rPr lang="en-US" sz="2000" b="1" dirty="0">
                <a:solidFill>
                  <a:srgbClr val="00B0F0"/>
                </a:solidFill>
              </a:rPr>
              <a:t>Households Lack Internet within the Home</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spPr>
            <a:solidFill>
              <a:schemeClr val="tx1"/>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4D18-4A46-BF03-6A92001D1243}"/>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4D18-4A46-BF03-6A92001D1243}"/>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4D18-4A46-BF03-6A92001D1243}"/>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4D18-4A46-BF03-6A92001D1243}"/>
              </c:ext>
            </c:extLst>
          </c:dPt>
          <c:cat>
            <c:numRef>
              <c:f>Sheet1!$A$2:$A$5</c:f>
              <c:numCache>
                <c:formatCode>General</c:formatCode>
                <c:ptCount val="4"/>
              </c:numCache>
            </c:num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4D18-4A46-BF03-6A92001D124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2/27/2024</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2/27/2024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12</a:t>
            </a:fld>
            <a:endParaRPr lang="en-US" dirty="0"/>
          </a:p>
        </p:txBody>
      </p:sp>
    </p:spTree>
    <p:extLst>
      <p:ext uri="{BB962C8B-B14F-4D97-AF65-F5344CB8AC3E}">
        <p14:creationId xmlns:p14="http://schemas.microsoft.com/office/powerpoint/2010/main" val="30054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53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1E95B19C-241A-D82A-BDC5-F6F3B8144CE5}"/>
              </a:ext>
            </a:extLst>
          </p:cNvPr>
          <p:cNvSpPr>
            <a:spLocks noGrp="1"/>
          </p:cNvSpPr>
          <p:nvPr>
            <p:ph type="pic" sz="quarter" idx="16"/>
          </p:nvPr>
        </p:nvSpPr>
        <p:spPr>
          <a:xfrm>
            <a:off x="0" y="3234519"/>
            <a:ext cx="12260263" cy="3688576"/>
          </a:xfrm>
          <a:prstGeom prst="rect">
            <a:avLst/>
          </a:prstGeom>
        </p:spPr>
        <p:txBody>
          <a:bodyPr/>
          <a:lstStyle/>
          <a:p>
            <a:endParaRPr lang="en-US" dirty="0"/>
          </a:p>
        </p:txBody>
      </p:sp>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808353"/>
            <a:ext cx="2479518" cy="640698"/>
          </a:xfrm>
          <a:prstGeom prst="rect">
            <a:avLst/>
          </a:prstGeom>
          <a:ln w="28575">
            <a:solidFill>
              <a:schemeClr val="tx1"/>
            </a:solidFill>
          </a:ln>
        </p:spPr>
        <p:txBody>
          <a:bodyPr anchor="ctr"/>
          <a:lstStyle>
            <a:lvl1pPr algn="ctr">
              <a:lnSpc>
                <a:spcPct val="100000"/>
              </a:lnSpc>
              <a:defRPr sz="2400" cap="all" spc="100" baseline="0">
                <a:solidFill>
                  <a:schemeClr val="tx1"/>
                </a:solidFill>
              </a:defRPr>
            </a:lvl1pPr>
          </a:lstStyle>
          <a:p>
            <a:r>
              <a:rPr lang="en-US" dirty="0"/>
              <a:t>title</a:t>
            </a:r>
          </a:p>
        </p:txBody>
      </p:sp>
      <p:sp>
        <p:nvSpPr>
          <p:cNvPr id="5" name="Text Placeholder 10">
            <a:extLst>
              <a:ext uri="{FF2B5EF4-FFF2-40B4-BE49-F238E27FC236}">
                <a16:creationId xmlns:a16="http://schemas.microsoft.com/office/drawing/2014/main" id="{D2FE4FDA-A941-E127-C6C5-78C96AD4C414}"/>
              </a:ext>
            </a:extLst>
          </p:cNvPr>
          <p:cNvSpPr>
            <a:spLocks noGrp="1"/>
          </p:cNvSpPr>
          <p:nvPr>
            <p:ph type="body" sz="quarter" idx="12" hasCustomPrompt="1"/>
          </p:nvPr>
        </p:nvSpPr>
        <p:spPr>
          <a:xfrm>
            <a:off x="4393659" y="592801"/>
            <a:ext cx="6271467" cy="1682433"/>
          </a:xfrm>
          <a:prstGeom prst="rect">
            <a:avLst/>
          </a:prstGeom>
        </p:spPr>
        <p:txBody>
          <a:bodyPr anchor="t"/>
          <a:lstStyle>
            <a:lvl1pPr marL="0" indent="0" algn="l">
              <a:lnSpc>
                <a:spcPct val="125000"/>
              </a:lnSpc>
              <a:spcBef>
                <a:spcPts val="0"/>
              </a:spcBef>
              <a:buNone/>
              <a:defRPr sz="2400" b="1" kern="0" cap="none" spc="0" baseline="0">
                <a:solidFill>
                  <a:schemeClr val="tx1"/>
                </a:solidFill>
                <a:latin typeface="+mn-lt"/>
              </a:defRPr>
            </a:lvl1pPr>
          </a:lstStyle>
          <a:p>
            <a:pPr lvl="0"/>
            <a:r>
              <a:rPr lang="en-US" dirty="0"/>
              <a:t>Click to add text</a:t>
            </a:r>
          </a:p>
        </p:txBody>
      </p:sp>
      <p:pic>
        <p:nvPicPr>
          <p:cNvPr id="2" name="Picture 1">
            <a:extLst>
              <a:ext uri="{FF2B5EF4-FFF2-40B4-BE49-F238E27FC236}">
                <a16:creationId xmlns:a16="http://schemas.microsoft.com/office/drawing/2014/main" id="{5C2CD71D-9688-3EC3-F2B0-C7B3073F08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7659" y="6320043"/>
            <a:ext cx="1458395" cy="293357"/>
          </a:xfrm>
          <a:prstGeom prst="rect">
            <a:avLst/>
          </a:prstGeom>
        </p:spPr>
      </p:pic>
      <p:pic>
        <p:nvPicPr>
          <p:cNvPr id="6" name="Picture 5">
            <a:extLst>
              <a:ext uri="{FF2B5EF4-FFF2-40B4-BE49-F238E27FC236}">
                <a16:creationId xmlns:a16="http://schemas.microsoft.com/office/drawing/2014/main" id="{A0053833-0272-237C-811E-998561E0236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226"/>
          <a:stretch/>
        </p:blipFill>
        <p:spPr>
          <a:xfrm>
            <a:off x="10250255" y="6263979"/>
            <a:ext cx="1555001" cy="575580"/>
          </a:xfrm>
          <a:prstGeom prst="rect">
            <a:avLst/>
          </a:prstGeom>
        </p:spPr>
      </p:pic>
    </p:spTree>
    <p:extLst>
      <p:ext uri="{BB962C8B-B14F-4D97-AF65-F5344CB8AC3E}">
        <p14:creationId xmlns:p14="http://schemas.microsoft.com/office/powerpoint/2010/main" val="398828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Yr Action Pl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1BEF90-83B2-E4F8-1D0E-B509462A5EBB}"/>
              </a:ext>
            </a:extLst>
          </p:cNvPr>
          <p:cNvSpPr/>
          <p:nvPr userDrawn="1"/>
        </p:nvSpPr>
        <p:spPr>
          <a:xfrm>
            <a:off x="0" y="6170706"/>
            <a:ext cx="12192000" cy="6872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tx1"/>
            </a:solidFill>
          </a:ln>
        </p:spPr>
        <p:txBody>
          <a:bodyPr anchor="ctr"/>
          <a:lstStyle>
            <a:lvl1pPr algn="ctr">
              <a:defRPr sz="2400" cap="all" spc="100" baseline="0">
                <a:solidFill>
                  <a:schemeClr val="tx1"/>
                </a:solidFill>
              </a:defRPr>
            </a:lvl1pPr>
          </a:lstStyle>
          <a:p>
            <a:r>
              <a:rPr lang="en-US" dirty="0"/>
              <a:t>title</a:t>
            </a:r>
          </a:p>
        </p:txBody>
      </p:sp>
      <p:pic>
        <p:nvPicPr>
          <p:cNvPr id="2" name="Picture 1">
            <a:extLst>
              <a:ext uri="{FF2B5EF4-FFF2-40B4-BE49-F238E27FC236}">
                <a16:creationId xmlns:a16="http://schemas.microsoft.com/office/drawing/2014/main" id="{3DEB6048-D0AC-5364-F6EA-397CC98B16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7659" y="6320043"/>
            <a:ext cx="1458395" cy="293357"/>
          </a:xfrm>
          <a:prstGeom prst="rect">
            <a:avLst/>
          </a:prstGeom>
        </p:spPr>
      </p:pic>
      <p:pic>
        <p:nvPicPr>
          <p:cNvPr id="3" name="Picture 2">
            <a:extLst>
              <a:ext uri="{FF2B5EF4-FFF2-40B4-BE49-F238E27FC236}">
                <a16:creationId xmlns:a16="http://schemas.microsoft.com/office/drawing/2014/main" id="{B817813B-5099-DDA8-FEE0-26F9863E22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226"/>
          <a:stretch/>
        </p:blipFill>
        <p:spPr>
          <a:xfrm>
            <a:off x="10250255" y="6263979"/>
            <a:ext cx="1555001" cy="575580"/>
          </a:xfrm>
          <a:prstGeom prst="rect">
            <a:avLst/>
          </a:prstGeom>
        </p:spPr>
      </p:pic>
    </p:spTree>
    <p:extLst>
      <p:ext uri="{BB962C8B-B14F-4D97-AF65-F5344CB8AC3E}">
        <p14:creationId xmlns:p14="http://schemas.microsoft.com/office/powerpoint/2010/main" val="2300975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FF705-5DE7-B58B-1A50-419D1B3CF051}"/>
              </a:ext>
            </a:extLst>
          </p:cNvPr>
          <p:cNvSpPr>
            <a:spLocks noGrp="1"/>
          </p:cNvSpPr>
          <p:nvPr>
            <p:ph type="title" hasCustomPrompt="1"/>
          </p:nvPr>
        </p:nvSpPr>
        <p:spPr>
          <a:xfrm>
            <a:off x="4292241" y="693422"/>
            <a:ext cx="3607518" cy="633402"/>
          </a:xfrm>
          <a:prstGeom prst="rect">
            <a:avLst/>
          </a:prstGeom>
          <a:ln w="28575">
            <a:solidFill>
              <a:schemeClr val="tx1"/>
            </a:solidFill>
          </a:ln>
        </p:spPr>
        <p:txBody>
          <a:bodyPr anchor="ctr"/>
          <a:lstStyle>
            <a:lvl1pPr algn="ctr">
              <a:defRPr sz="2400" cap="all" spc="100" baseline="0">
                <a:solidFill>
                  <a:schemeClr val="tx1"/>
                </a:solidFill>
              </a:defRPr>
            </a:lvl1pPr>
          </a:lstStyle>
          <a:p>
            <a:r>
              <a:rPr lang="en-US" dirty="0"/>
              <a:t>title</a:t>
            </a:r>
          </a:p>
        </p:txBody>
      </p:sp>
      <p:sp>
        <p:nvSpPr>
          <p:cNvPr id="5" name="Rectangle 4">
            <a:extLst>
              <a:ext uri="{FF2B5EF4-FFF2-40B4-BE49-F238E27FC236}">
                <a16:creationId xmlns:a16="http://schemas.microsoft.com/office/drawing/2014/main" id="{436CAC6B-0B0C-0CFF-FF9D-8BC9A66F9369}"/>
              </a:ext>
            </a:extLst>
          </p:cNvPr>
          <p:cNvSpPr/>
          <p:nvPr userDrawn="1"/>
        </p:nvSpPr>
        <p:spPr>
          <a:xfrm>
            <a:off x="0" y="6170706"/>
            <a:ext cx="12192000" cy="6872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0">
            <a:extLst>
              <a:ext uri="{FF2B5EF4-FFF2-40B4-BE49-F238E27FC236}">
                <a16:creationId xmlns:a16="http://schemas.microsoft.com/office/drawing/2014/main" id="{C853D7FB-A7D9-F3BD-CF26-D36199DE6703}"/>
              </a:ext>
            </a:extLst>
          </p:cNvPr>
          <p:cNvSpPr>
            <a:spLocks noGrp="1"/>
          </p:cNvSpPr>
          <p:nvPr>
            <p:ph type="body" sz="quarter" idx="16" hasCustomPrompt="1"/>
          </p:nvPr>
        </p:nvSpPr>
        <p:spPr>
          <a:xfrm>
            <a:off x="385552" y="1726351"/>
            <a:ext cx="11388524" cy="426393"/>
          </a:xfrm>
          <a:prstGeom prst="rect">
            <a:avLst/>
          </a:prstGeom>
        </p:spPr>
        <p:txBody>
          <a:bodyPr anchor="b">
            <a:normAutofit/>
          </a:bodyPr>
          <a:lstStyle>
            <a:lvl1pPr marL="0" indent="0" algn="l">
              <a:buNone/>
              <a:defRPr sz="2000" kern="0" cap="all" spc="0" baseline="0">
                <a:solidFill>
                  <a:srgbClr val="EA0A8E"/>
                </a:solidFill>
                <a:latin typeface="+mj-lt"/>
              </a:defRPr>
            </a:lvl1pPr>
          </a:lstStyle>
          <a:p>
            <a:pPr lvl="0"/>
            <a:r>
              <a:rPr lang="en-US" dirty="0"/>
              <a:t>Click to add subtitle</a:t>
            </a:r>
          </a:p>
        </p:txBody>
      </p:sp>
      <p:pic>
        <p:nvPicPr>
          <p:cNvPr id="6" name="Picture 5">
            <a:extLst>
              <a:ext uri="{FF2B5EF4-FFF2-40B4-BE49-F238E27FC236}">
                <a16:creationId xmlns:a16="http://schemas.microsoft.com/office/drawing/2014/main" id="{02DBDD0F-6657-D45E-2C3B-23487CF42A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7659" y="6320043"/>
            <a:ext cx="1458395" cy="293357"/>
          </a:xfrm>
          <a:prstGeom prst="rect">
            <a:avLst/>
          </a:prstGeom>
        </p:spPr>
      </p:pic>
      <p:pic>
        <p:nvPicPr>
          <p:cNvPr id="9" name="Picture 8">
            <a:extLst>
              <a:ext uri="{FF2B5EF4-FFF2-40B4-BE49-F238E27FC236}">
                <a16:creationId xmlns:a16="http://schemas.microsoft.com/office/drawing/2014/main" id="{D6D5980A-F1F9-7625-D83F-00A3187F9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226"/>
          <a:stretch/>
        </p:blipFill>
        <p:spPr>
          <a:xfrm>
            <a:off x="10250255" y="6263979"/>
            <a:ext cx="1555001" cy="575580"/>
          </a:xfrm>
          <a:prstGeom prst="rect">
            <a:avLst/>
          </a:prstGeom>
        </p:spPr>
      </p:pic>
      <p:sp>
        <p:nvSpPr>
          <p:cNvPr id="12" name="Text Placeholder 10">
            <a:extLst>
              <a:ext uri="{FF2B5EF4-FFF2-40B4-BE49-F238E27FC236}">
                <a16:creationId xmlns:a16="http://schemas.microsoft.com/office/drawing/2014/main" id="{ED94290D-9C11-7F4C-CB0C-B6B88F00D8FB}"/>
              </a:ext>
            </a:extLst>
          </p:cNvPr>
          <p:cNvSpPr>
            <a:spLocks noGrp="1"/>
          </p:cNvSpPr>
          <p:nvPr>
            <p:ph type="body" sz="quarter" idx="12" hasCustomPrompt="1"/>
          </p:nvPr>
        </p:nvSpPr>
        <p:spPr>
          <a:xfrm>
            <a:off x="385552" y="2216768"/>
            <a:ext cx="11388523" cy="3605534"/>
          </a:xfrm>
          <a:prstGeom prst="rect">
            <a:avLst/>
          </a:prstGeom>
        </p:spPr>
        <p:txBody>
          <a:bodyPr anchor="t"/>
          <a:lstStyle>
            <a:lvl1pPr marL="285750" indent="-285750" algn="l">
              <a:lnSpc>
                <a:spcPct val="125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Tree>
    <p:extLst>
      <p:ext uri="{BB962C8B-B14F-4D97-AF65-F5344CB8AC3E}">
        <p14:creationId xmlns:p14="http://schemas.microsoft.com/office/powerpoint/2010/main" val="2925634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53F7172C-6B94-C7AE-D7EE-4A165547D361}"/>
              </a:ext>
            </a:extLst>
          </p:cNvPr>
          <p:cNvSpPr>
            <a:spLocks noGrp="1"/>
          </p:cNvSpPr>
          <p:nvPr>
            <p:ph type="pic" sz="quarter" idx="16"/>
          </p:nvPr>
        </p:nvSpPr>
        <p:spPr>
          <a:xfrm>
            <a:off x="5491024" y="0"/>
            <a:ext cx="6769239" cy="6858000"/>
          </a:xfrm>
          <a:prstGeom prst="rect">
            <a:avLst/>
          </a:prstGeom>
        </p:spPr>
        <p:txBody>
          <a:bodyPr/>
          <a:lstStyle/>
          <a:p>
            <a:endParaRPr lang="en-US" dirty="0"/>
          </a:p>
        </p:txBody>
      </p:sp>
      <p:sp>
        <p:nvSpPr>
          <p:cNvPr id="11" name="Rectangle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603315" y="1140293"/>
            <a:ext cx="4232636" cy="640698"/>
          </a:xfrm>
          <a:prstGeom prst="rect">
            <a:avLst/>
          </a:prstGeom>
          <a:ln w="28575">
            <a:solidFill>
              <a:schemeClr val="bg1"/>
            </a:solidFill>
          </a:ln>
        </p:spPr>
        <p:txBody>
          <a:bodyPr anchor="ctr"/>
          <a:lstStyle>
            <a:lvl1pPr algn="ctr">
              <a:defRPr sz="2400" cap="all" spc="100" baseline="0">
                <a:ln>
                  <a:noFill/>
                </a:ln>
                <a:solidFill>
                  <a:schemeClr val="bg1"/>
                </a:solidFill>
              </a:defRPr>
            </a:lvl1pPr>
          </a:lstStyle>
          <a:p>
            <a:r>
              <a:rPr lang="en-US" dirty="0"/>
              <a:t>title</a:t>
            </a:r>
          </a:p>
        </p:txBody>
      </p:sp>
      <p:pic>
        <p:nvPicPr>
          <p:cNvPr id="5" name="Picture 4">
            <a:extLst>
              <a:ext uri="{FF2B5EF4-FFF2-40B4-BE49-F238E27FC236}">
                <a16:creationId xmlns:a16="http://schemas.microsoft.com/office/drawing/2014/main" id="{B9A45643-4F16-5D7B-DA5F-970433EFB7F1}"/>
              </a:ext>
            </a:extLst>
          </p:cNvPr>
          <p:cNvPicPr>
            <a:picLocks noChangeAspect="1"/>
          </p:cNvPicPr>
          <p:nvPr userDrawn="1"/>
        </p:nvPicPr>
        <p:blipFill>
          <a:blip r:embed="rId2" cstate="screen">
            <a:alphaModFix amt="9000"/>
            <a:extLst>
              <a:ext uri="{28A0092B-C50C-407E-A947-70E740481C1C}">
                <a14:useLocalDpi xmlns:a14="http://schemas.microsoft.com/office/drawing/2010/main"/>
              </a:ext>
            </a:extLst>
          </a:blip>
          <a:srcRect/>
          <a:stretch/>
        </p:blipFill>
        <p:spPr>
          <a:xfrm>
            <a:off x="6575376" y="3560330"/>
            <a:ext cx="4776698" cy="2811207"/>
          </a:xfrm>
          <a:prstGeom prst="rect">
            <a:avLst/>
          </a:prstGeom>
        </p:spPr>
      </p:pic>
    </p:spTree>
    <p:extLst>
      <p:ext uri="{BB962C8B-B14F-4D97-AF65-F5344CB8AC3E}">
        <p14:creationId xmlns:p14="http://schemas.microsoft.com/office/powerpoint/2010/main" val="2199152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hank You">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0367DC2B-E10D-14A1-E879-ABD89D51740B}"/>
              </a:ext>
            </a:extLst>
          </p:cNvPr>
          <p:cNvSpPr>
            <a:spLocks noGrp="1"/>
          </p:cNvSpPr>
          <p:nvPr>
            <p:ph type="pic" sz="quarter" idx="16"/>
          </p:nvPr>
        </p:nvSpPr>
        <p:spPr>
          <a:xfrm>
            <a:off x="1" y="0"/>
            <a:ext cx="6680656" cy="6858000"/>
          </a:xfrm>
          <a:prstGeom prst="rect">
            <a:avLst/>
          </a:prstGeom>
        </p:spPr>
        <p:txBody>
          <a:bodyPr/>
          <a:lstStyle/>
          <a:p>
            <a:endParaRPr lang="en-US" dirty="0"/>
          </a:p>
        </p:txBody>
      </p:sp>
      <p:sp>
        <p:nvSpPr>
          <p:cNvPr id="4" name="Rectangle 3">
            <a:extLst>
              <a:ext uri="{FF2B5EF4-FFF2-40B4-BE49-F238E27FC236}">
                <a16:creationId xmlns:a16="http://schemas.microsoft.com/office/drawing/2014/main" id="{E727BE2F-0074-2A4D-0B5D-1150653B561C}"/>
              </a:ext>
              <a:ext uri="{C183D7F6-B498-43B3-948B-1728B52AA6E4}">
                <adec:decorative xmlns:adec="http://schemas.microsoft.com/office/drawing/2017/decorative" val="1"/>
              </a:ext>
            </a:extLst>
          </p:cNvPr>
          <p:cNvSpPr/>
          <p:nvPr userDrawn="1"/>
        </p:nvSpPr>
        <p:spPr>
          <a:xfrm>
            <a:off x="6680656" y="-7084"/>
            <a:ext cx="5511344" cy="6858000"/>
          </a:xfrm>
          <a:prstGeom prst="rect">
            <a:avLst/>
          </a:pr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2FC9F98-CF18-BFD0-3A4D-B28F7A4C3E04}"/>
              </a:ext>
            </a:extLst>
          </p:cNvPr>
          <p:cNvSpPr>
            <a:spLocks noGrp="1"/>
          </p:cNvSpPr>
          <p:nvPr>
            <p:ph type="title" hasCustomPrompt="1"/>
          </p:nvPr>
        </p:nvSpPr>
        <p:spPr>
          <a:xfrm>
            <a:off x="7304291" y="1140293"/>
            <a:ext cx="4232636" cy="640698"/>
          </a:xfrm>
          <a:prstGeom prst="rect">
            <a:avLst/>
          </a:prstGeom>
          <a:ln w="28575">
            <a:solidFill>
              <a:schemeClr val="bg1"/>
            </a:solidFill>
          </a:ln>
        </p:spPr>
        <p:txBody>
          <a:bodyPr anchor="ctr"/>
          <a:lstStyle>
            <a:lvl1pPr algn="ctr">
              <a:defRPr sz="2400" cap="all" spc="100" baseline="0">
                <a:ln>
                  <a:noFill/>
                </a:ln>
                <a:solidFill>
                  <a:schemeClr val="bg1"/>
                </a:solidFill>
              </a:defRPr>
            </a:lvl1pPr>
          </a:lstStyle>
          <a:p>
            <a:r>
              <a:rPr lang="en-US" dirty="0"/>
              <a:t>title</a:t>
            </a:r>
          </a:p>
        </p:txBody>
      </p:sp>
    </p:spTree>
    <p:extLst>
      <p:ext uri="{BB962C8B-B14F-4D97-AF65-F5344CB8AC3E}">
        <p14:creationId xmlns:p14="http://schemas.microsoft.com/office/powerpoint/2010/main" val="2352588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hank Yo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603315" y="1140293"/>
            <a:ext cx="4232636" cy="640698"/>
          </a:xfrm>
          <a:prstGeom prst="rect">
            <a:avLst/>
          </a:prstGeom>
          <a:ln w="28575">
            <a:solidFill>
              <a:schemeClr val="bg1"/>
            </a:solidFill>
          </a:ln>
        </p:spPr>
        <p:txBody>
          <a:bodyPr anchor="ctr"/>
          <a:lstStyle>
            <a:lvl1pPr algn="ctr">
              <a:defRPr sz="2400" cap="all" spc="100" baseline="0">
                <a:ln>
                  <a:noFill/>
                </a:ln>
                <a:solidFill>
                  <a:schemeClr val="bg1"/>
                </a:solidFill>
              </a:defRPr>
            </a:lvl1pPr>
          </a:lstStyle>
          <a:p>
            <a:r>
              <a:rPr lang="en-US" dirty="0"/>
              <a:t>title</a:t>
            </a:r>
          </a:p>
        </p:txBody>
      </p:sp>
      <p:sp>
        <p:nvSpPr>
          <p:cNvPr id="9" name="Text Placeholder 10">
            <a:extLst>
              <a:ext uri="{FF2B5EF4-FFF2-40B4-BE49-F238E27FC236}">
                <a16:creationId xmlns:a16="http://schemas.microsoft.com/office/drawing/2014/main" id="{C8FCDFAB-D7F7-0855-C9AF-F04CF3F56D15}"/>
              </a:ext>
            </a:extLst>
          </p:cNvPr>
          <p:cNvSpPr>
            <a:spLocks noGrp="1"/>
          </p:cNvSpPr>
          <p:nvPr>
            <p:ph type="body" sz="quarter" idx="16" hasCustomPrompt="1"/>
          </p:nvPr>
        </p:nvSpPr>
        <p:spPr>
          <a:xfrm>
            <a:off x="5616624" y="1140293"/>
            <a:ext cx="6299149" cy="426393"/>
          </a:xfrm>
          <a:prstGeom prst="rect">
            <a:avLst/>
          </a:prstGeom>
        </p:spPr>
        <p:txBody>
          <a:bodyPr anchor="b">
            <a:normAutofit/>
          </a:bodyPr>
          <a:lstStyle>
            <a:lvl1pPr marL="0" indent="0" algn="l">
              <a:buNone/>
              <a:defRPr sz="2000" kern="0" cap="all" spc="0" baseline="0">
                <a:solidFill>
                  <a:srgbClr val="EA0A8E"/>
                </a:solidFill>
                <a:latin typeface="+mj-lt"/>
              </a:defRPr>
            </a:lvl1pPr>
          </a:lstStyle>
          <a:p>
            <a:pPr lvl="0"/>
            <a:r>
              <a:rPr lang="en-US" dirty="0"/>
              <a:t>Click to add subtitle</a:t>
            </a:r>
          </a:p>
        </p:txBody>
      </p:sp>
      <p:sp>
        <p:nvSpPr>
          <p:cNvPr id="5" name="Text Placeholder 10">
            <a:extLst>
              <a:ext uri="{FF2B5EF4-FFF2-40B4-BE49-F238E27FC236}">
                <a16:creationId xmlns:a16="http://schemas.microsoft.com/office/drawing/2014/main" id="{A69F7D09-2287-4050-118C-F2164376BB43}"/>
              </a:ext>
            </a:extLst>
          </p:cNvPr>
          <p:cNvSpPr>
            <a:spLocks noGrp="1"/>
          </p:cNvSpPr>
          <p:nvPr>
            <p:ph type="body" sz="quarter" idx="12" hasCustomPrompt="1"/>
          </p:nvPr>
        </p:nvSpPr>
        <p:spPr>
          <a:xfrm>
            <a:off x="5616624" y="1711980"/>
            <a:ext cx="6299149" cy="4464885"/>
          </a:xfrm>
          <a:prstGeom prst="rect">
            <a:avLst/>
          </a:prstGeom>
        </p:spPr>
        <p:txBody>
          <a:bodyPr anchor="t"/>
          <a:lstStyle>
            <a:lvl1pPr marL="285750" indent="-285750" algn="l">
              <a:lnSpc>
                <a:spcPct val="125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Tree>
    <p:extLst>
      <p:ext uri="{BB962C8B-B14F-4D97-AF65-F5344CB8AC3E}">
        <p14:creationId xmlns:p14="http://schemas.microsoft.com/office/powerpoint/2010/main" val="3866068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hank Yo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6680656" y="-7084"/>
            <a:ext cx="5511344" cy="6858000"/>
          </a:xfrm>
          <a:prstGeom prst="rect">
            <a:avLst/>
          </a:pr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7304291" y="1140293"/>
            <a:ext cx="4232636" cy="640698"/>
          </a:xfrm>
          <a:prstGeom prst="rect">
            <a:avLst/>
          </a:prstGeom>
          <a:ln w="28575">
            <a:solidFill>
              <a:schemeClr val="bg1"/>
            </a:solidFill>
          </a:ln>
        </p:spPr>
        <p:txBody>
          <a:bodyPr anchor="ctr"/>
          <a:lstStyle>
            <a:lvl1pPr algn="ctr">
              <a:defRPr sz="2400" cap="all" spc="100" baseline="0">
                <a:ln>
                  <a:noFill/>
                </a:ln>
                <a:solidFill>
                  <a:schemeClr val="bg1"/>
                </a:solidFill>
              </a:defRPr>
            </a:lvl1pPr>
          </a:lstStyle>
          <a:p>
            <a:r>
              <a:rPr lang="en-US" dirty="0"/>
              <a:t>title</a:t>
            </a:r>
          </a:p>
        </p:txBody>
      </p:sp>
      <p:sp>
        <p:nvSpPr>
          <p:cNvPr id="9" name="Text Placeholder 10">
            <a:extLst>
              <a:ext uri="{FF2B5EF4-FFF2-40B4-BE49-F238E27FC236}">
                <a16:creationId xmlns:a16="http://schemas.microsoft.com/office/drawing/2014/main" id="{C8FCDFAB-D7F7-0855-C9AF-F04CF3F56D15}"/>
              </a:ext>
            </a:extLst>
          </p:cNvPr>
          <p:cNvSpPr>
            <a:spLocks noGrp="1"/>
          </p:cNvSpPr>
          <p:nvPr>
            <p:ph type="body" sz="quarter" idx="16" hasCustomPrompt="1"/>
          </p:nvPr>
        </p:nvSpPr>
        <p:spPr>
          <a:xfrm>
            <a:off x="204868" y="1140293"/>
            <a:ext cx="6299149" cy="426393"/>
          </a:xfrm>
          <a:prstGeom prst="rect">
            <a:avLst/>
          </a:prstGeom>
        </p:spPr>
        <p:txBody>
          <a:bodyPr anchor="b">
            <a:normAutofit/>
          </a:bodyPr>
          <a:lstStyle>
            <a:lvl1pPr marL="0" indent="0" algn="l">
              <a:buNone/>
              <a:defRPr sz="2000" kern="0" cap="all" spc="0" baseline="0">
                <a:solidFill>
                  <a:srgbClr val="EA0A8E"/>
                </a:solidFill>
                <a:latin typeface="+mj-lt"/>
              </a:defRPr>
            </a:lvl1pPr>
          </a:lstStyle>
          <a:p>
            <a:pPr lvl="0"/>
            <a:r>
              <a:rPr lang="en-US" dirty="0"/>
              <a:t>Click to add subtitle</a:t>
            </a:r>
          </a:p>
        </p:txBody>
      </p:sp>
      <p:sp>
        <p:nvSpPr>
          <p:cNvPr id="4" name="Text Placeholder 10">
            <a:extLst>
              <a:ext uri="{FF2B5EF4-FFF2-40B4-BE49-F238E27FC236}">
                <a16:creationId xmlns:a16="http://schemas.microsoft.com/office/drawing/2014/main" id="{4D35E755-4739-7CA2-64EF-44B3CD7C1888}"/>
              </a:ext>
            </a:extLst>
          </p:cNvPr>
          <p:cNvSpPr>
            <a:spLocks noGrp="1"/>
          </p:cNvSpPr>
          <p:nvPr>
            <p:ph type="body" sz="quarter" idx="12" hasCustomPrompt="1"/>
          </p:nvPr>
        </p:nvSpPr>
        <p:spPr>
          <a:xfrm>
            <a:off x="204867" y="1711980"/>
            <a:ext cx="6299149" cy="4464885"/>
          </a:xfrm>
          <a:prstGeom prst="rect">
            <a:avLst/>
          </a:prstGeom>
        </p:spPr>
        <p:txBody>
          <a:bodyPr anchor="t"/>
          <a:lstStyle>
            <a:lvl1pPr marL="285750" indent="-285750" algn="l">
              <a:lnSpc>
                <a:spcPct val="125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Tree>
    <p:extLst>
      <p:ext uri="{BB962C8B-B14F-4D97-AF65-F5344CB8AC3E}">
        <p14:creationId xmlns:p14="http://schemas.microsoft.com/office/powerpoint/2010/main" val="2809671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FFC454D-48D3-EC9A-729A-ECE0F5C8EFB8}"/>
              </a:ext>
            </a:extLst>
          </p:cNvPr>
          <p:cNvSpPr>
            <a:spLocks noGrp="1"/>
          </p:cNvSpPr>
          <p:nvPr>
            <p:ph type="pic" sz="quarter" idx="17"/>
          </p:nvPr>
        </p:nvSpPr>
        <p:spPr>
          <a:xfrm>
            <a:off x="7595086" y="0"/>
            <a:ext cx="4675473" cy="6858000"/>
          </a:xfrm>
          <a:prstGeom prst="rect">
            <a:avLst/>
          </a:prstGeom>
        </p:spPr>
        <p:txBody>
          <a:bodyPr/>
          <a:lstStyle/>
          <a:p>
            <a:endParaRPr lang="en-US" dirty="0"/>
          </a:p>
        </p:txBody>
      </p:sp>
      <p:sp>
        <p:nvSpPr>
          <p:cNvPr id="11" name="Rectangle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5"/>
            <a:ext cx="8427202" cy="1052113"/>
          </a:xfrm>
          <a:prstGeom prst="rect">
            <a:avLst/>
          </a:pr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385553" y="198622"/>
            <a:ext cx="6882994" cy="640698"/>
          </a:xfrm>
          <a:prstGeom prst="rect">
            <a:avLst/>
          </a:prstGeom>
          <a:ln w="28575">
            <a:solidFill>
              <a:schemeClr val="bg1"/>
            </a:solidFill>
          </a:ln>
        </p:spPr>
        <p:txBody>
          <a:bodyPr anchor="ctr"/>
          <a:lstStyle>
            <a:lvl1pPr algn="l">
              <a:defRPr sz="2400" cap="all" spc="100" baseline="0">
                <a:ln>
                  <a:noFill/>
                </a:ln>
                <a:solidFill>
                  <a:schemeClr val="bg1"/>
                </a:solidFill>
              </a:defRPr>
            </a:lvl1pPr>
          </a:lstStyle>
          <a:p>
            <a:r>
              <a:rPr lang="en-US" dirty="0"/>
              <a:t>title</a:t>
            </a:r>
          </a:p>
        </p:txBody>
      </p:sp>
      <p:sp>
        <p:nvSpPr>
          <p:cNvPr id="4" name="Rectangle 3">
            <a:extLst>
              <a:ext uri="{FF2B5EF4-FFF2-40B4-BE49-F238E27FC236}">
                <a16:creationId xmlns:a16="http://schemas.microsoft.com/office/drawing/2014/main" id="{1889B879-B505-5858-5F2C-8453C39B3A96}"/>
              </a:ext>
            </a:extLst>
          </p:cNvPr>
          <p:cNvSpPr/>
          <p:nvPr userDrawn="1"/>
        </p:nvSpPr>
        <p:spPr>
          <a:xfrm>
            <a:off x="7153275" y="6172953"/>
            <a:ext cx="5038723" cy="6872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0">
            <a:extLst>
              <a:ext uri="{FF2B5EF4-FFF2-40B4-BE49-F238E27FC236}">
                <a16:creationId xmlns:a16="http://schemas.microsoft.com/office/drawing/2014/main" id="{0F6085F1-F288-A9C5-D727-74EE879C110E}"/>
              </a:ext>
            </a:extLst>
          </p:cNvPr>
          <p:cNvSpPr>
            <a:spLocks noGrp="1"/>
          </p:cNvSpPr>
          <p:nvPr>
            <p:ph type="body" sz="quarter" idx="12" hasCustomPrompt="1"/>
          </p:nvPr>
        </p:nvSpPr>
        <p:spPr>
          <a:xfrm>
            <a:off x="385553" y="1998483"/>
            <a:ext cx="6882994" cy="3776780"/>
          </a:xfrm>
          <a:prstGeom prst="rect">
            <a:avLst/>
          </a:prstGeom>
        </p:spPr>
        <p:txBody>
          <a:bodyPr anchor="t">
            <a:normAutofit/>
          </a:bodyPr>
          <a:lstStyle>
            <a:lvl1pPr marL="285750" indent="-285750" algn="l">
              <a:lnSpc>
                <a:spcPct val="125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
        <p:nvSpPr>
          <p:cNvPr id="12" name="Text Placeholder 10">
            <a:extLst>
              <a:ext uri="{FF2B5EF4-FFF2-40B4-BE49-F238E27FC236}">
                <a16:creationId xmlns:a16="http://schemas.microsoft.com/office/drawing/2014/main" id="{52E808B5-DD12-02BC-6BC5-E97865CC9CD3}"/>
              </a:ext>
            </a:extLst>
          </p:cNvPr>
          <p:cNvSpPr>
            <a:spLocks noGrp="1"/>
          </p:cNvSpPr>
          <p:nvPr>
            <p:ph type="body" sz="quarter" idx="16" hasCustomPrompt="1"/>
          </p:nvPr>
        </p:nvSpPr>
        <p:spPr>
          <a:xfrm>
            <a:off x="385552" y="1407301"/>
            <a:ext cx="6882993" cy="426393"/>
          </a:xfrm>
          <a:prstGeom prst="rect">
            <a:avLst/>
          </a:prstGeom>
        </p:spPr>
        <p:txBody>
          <a:bodyPr anchor="b">
            <a:normAutofit/>
          </a:bodyPr>
          <a:lstStyle>
            <a:lvl1pPr marL="0" indent="0" algn="l">
              <a:buNone/>
              <a:defRPr sz="2000" kern="0" cap="all" spc="0" baseline="0">
                <a:solidFill>
                  <a:srgbClr val="EA0A8E"/>
                </a:solidFill>
                <a:latin typeface="+mj-lt"/>
              </a:defRPr>
            </a:lvl1pPr>
          </a:lstStyle>
          <a:p>
            <a:pPr lvl="0"/>
            <a:r>
              <a:rPr lang="en-US" dirty="0"/>
              <a:t>Click to add subtitle</a:t>
            </a:r>
          </a:p>
        </p:txBody>
      </p:sp>
      <p:pic>
        <p:nvPicPr>
          <p:cNvPr id="7" name="Picture 6">
            <a:extLst>
              <a:ext uri="{FF2B5EF4-FFF2-40B4-BE49-F238E27FC236}">
                <a16:creationId xmlns:a16="http://schemas.microsoft.com/office/drawing/2014/main" id="{2D55E941-BBA9-A5B7-43E6-3A76763DC6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595086" y="6342906"/>
            <a:ext cx="1301525" cy="261802"/>
          </a:xfrm>
          <a:prstGeom prst="rect">
            <a:avLst/>
          </a:prstGeom>
        </p:spPr>
      </p:pic>
      <p:pic>
        <p:nvPicPr>
          <p:cNvPr id="8" name="Picture 7">
            <a:extLst>
              <a:ext uri="{FF2B5EF4-FFF2-40B4-BE49-F238E27FC236}">
                <a16:creationId xmlns:a16="http://schemas.microsoft.com/office/drawing/2014/main" id="{FF1D09D8-DF0F-D545-5D97-61E20063CE7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398641" y="6244312"/>
            <a:ext cx="1448971" cy="513669"/>
          </a:xfrm>
          <a:prstGeom prst="rect">
            <a:avLst/>
          </a:prstGeom>
        </p:spPr>
      </p:pic>
    </p:spTree>
    <p:extLst>
      <p:ext uri="{BB962C8B-B14F-4D97-AF65-F5344CB8AC3E}">
        <p14:creationId xmlns:p14="http://schemas.microsoft.com/office/powerpoint/2010/main" val="2106414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BA5636-0F8E-288E-7F5C-A239252880E1}"/>
              </a:ext>
              <a:ext uri="{C183D7F6-B498-43B3-948B-1728B52AA6E4}">
                <adec:decorative xmlns:adec="http://schemas.microsoft.com/office/drawing/2017/decorative" val="1"/>
              </a:ext>
            </a:extLst>
          </p:cNvPr>
          <p:cNvSpPr/>
          <p:nvPr userDrawn="1"/>
        </p:nvSpPr>
        <p:spPr>
          <a:xfrm>
            <a:off x="-20320" y="-7085"/>
            <a:ext cx="8427202" cy="1052113"/>
          </a:xfrm>
          <a:prstGeom prst="rect">
            <a:avLst/>
          </a:pr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AF93A9AF-2F61-5648-5D2B-188F8577D0BA}"/>
              </a:ext>
            </a:extLst>
          </p:cNvPr>
          <p:cNvSpPr>
            <a:spLocks noGrp="1"/>
          </p:cNvSpPr>
          <p:nvPr>
            <p:ph type="title" hasCustomPrompt="1"/>
          </p:nvPr>
        </p:nvSpPr>
        <p:spPr>
          <a:xfrm>
            <a:off x="385553" y="198622"/>
            <a:ext cx="6882994" cy="640698"/>
          </a:xfrm>
          <a:prstGeom prst="rect">
            <a:avLst/>
          </a:prstGeom>
          <a:ln w="28575">
            <a:solidFill>
              <a:schemeClr val="bg1"/>
            </a:solidFill>
          </a:ln>
        </p:spPr>
        <p:txBody>
          <a:bodyPr anchor="ctr"/>
          <a:lstStyle>
            <a:lvl1pPr algn="l">
              <a:defRPr sz="2400" cap="all" spc="100" baseline="0">
                <a:ln>
                  <a:noFill/>
                </a:ln>
                <a:solidFill>
                  <a:schemeClr val="bg1"/>
                </a:solidFill>
              </a:defRPr>
            </a:lvl1pPr>
          </a:lstStyle>
          <a:p>
            <a:r>
              <a:rPr lang="en-US" dirty="0"/>
              <a:t>title</a:t>
            </a:r>
          </a:p>
        </p:txBody>
      </p:sp>
      <p:sp>
        <p:nvSpPr>
          <p:cNvPr id="6" name="Text Placeholder 10">
            <a:extLst>
              <a:ext uri="{FF2B5EF4-FFF2-40B4-BE49-F238E27FC236}">
                <a16:creationId xmlns:a16="http://schemas.microsoft.com/office/drawing/2014/main" id="{8A1F3856-BD73-393E-9FC3-3F3F46EFEE8D}"/>
              </a:ext>
            </a:extLst>
          </p:cNvPr>
          <p:cNvSpPr>
            <a:spLocks noGrp="1"/>
          </p:cNvSpPr>
          <p:nvPr>
            <p:ph type="body" sz="quarter" idx="16" hasCustomPrompt="1"/>
          </p:nvPr>
        </p:nvSpPr>
        <p:spPr>
          <a:xfrm>
            <a:off x="573442" y="1905477"/>
            <a:ext cx="4918898" cy="426393"/>
          </a:xfrm>
          <a:prstGeom prst="rect">
            <a:avLst/>
          </a:prstGeom>
        </p:spPr>
        <p:txBody>
          <a:bodyPr anchor="b">
            <a:normAutofit/>
          </a:bodyPr>
          <a:lstStyle>
            <a:lvl1pPr marL="0" indent="0" algn="l">
              <a:buNone/>
              <a:defRPr sz="2000" kern="0" cap="all" spc="0" baseline="0">
                <a:solidFill>
                  <a:srgbClr val="EA0A8E"/>
                </a:solidFill>
                <a:latin typeface="+mj-lt"/>
              </a:defRPr>
            </a:lvl1pPr>
          </a:lstStyle>
          <a:p>
            <a:pPr lvl="0"/>
            <a:r>
              <a:rPr lang="en-US" dirty="0"/>
              <a:t>Click to add subtitle</a:t>
            </a:r>
          </a:p>
        </p:txBody>
      </p:sp>
      <p:sp>
        <p:nvSpPr>
          <p:cNvPr id="8" name="Text Placeholder 10">
            <a:extLst>
              <a:ext uri="{FF2B5EF4-FFF2-40B4-BE49-F238E27FC236}">
                <a16:creationId xmlns:a16="http://schemas.microsoft.com/office/drawing/2014/main" id="{64417F49-1896-439B-0BD9-F482EFF40F84}"/>
              </a:ext>
            </a:extLst>
          </p:cNvPr>
          <p:cNvSpPr>
            <a:spLocks noGrp="1"/>
          </p:cNvSpPr>
          <p:nvPr>
            <p:ph type="body" sz="quarter" idx="17" hasCustomPrompt="1"/>
          </p:nvPr>
        </p:nvSpPr>
        <p:spPr>
          <a:xfrm>
            <a:off x="6699662" y="1905477"/>
            <a:ext cx="4918898" cy="426393"/>
          </a:xfrm>
          <a:prstGeom prst="rect">
            <a:avLst/>
          </a:prstGeom>
        </p:spPr>
        <p:txBody>
          <a:bodyPr anchor="b">
            <a:normAutofit/>
          </a:bodyPr>
          <a:lstStyle>
            <a:lvl1pPr marL="0" indent="0" algn="l">
              <a:buNone/>
              <a:defRPr sz="2000" kern="0" cap="all" spc="0" baseline="0">
                <a:solidFill>
                  <a:srgbClr val="EA0A8E"/>
                </a:solidFill>
                <a:latin typeface="+mj-lt"/>
              </a:defRPr>
            </a:lvl1pPr>
          </a:lstStyle>
          <a:p>
            <a:pPr lvl="0"/>
            <a:r>
              <a:rPr lang="en-US" dirty="0"/>
              <a:t>Click to add subtitle</a:t>
            </a:r>
          </a:p>
        </p:txBody>
      </p:sp>
      <p:sp>
        <p:nvSpPr>
          <p:cNvPr id="10" name="Rectangle 9">
            <a:extLst>
              <a:ext uri="{FF2B5EF4-FFF2-40B4-BE49-F238E27FC236}">
                <a16:creationId xmlns:a16="http://schemas.microsoft.com/office/drawing/2014/main" id="{5ED4594D-59F5-7633-4AD9-009317008166}"/>
              </a:ext>
            </a:extLst>
          </p:cNvPr>
          <p:cNvSpPr/>
          <p:nvPr userDrawn="1"/>
        </p:nvSpPr>
        <p:spPr>
          <a:xfrm>
            <a:off x="7153275" y="6172953"/>
            <a:ext cx="5038723" cy="6872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355F010-72B4-C3B3-5EFB-7635FDF49E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595086" y="6342906"/>
            <a:ext cx="1301525" cy="261802"/>
          </a:xfrm>
          <a:prstGeom prst="rect">
            <a:avLst/>
          </a:prstGeom>
        </p:spPr>
      </p:pic>
      <p:pic>
        <p:nvPicPr>
          <p:cNvPr id="15" name="Picture 14">
            <a:extLst>
              <a:ext uri="{FF2B5EF4-FFF2-40B4-BE49-F238E27FC236}">
                <a16:creationId xmlns:a16="http://schemas.microsoft.com/office/drawing/2014/main" id="{8C4D37BD-0DA9-E93D-769F-2AFD0C0C5AA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398641" y="6244312"/>
            <a:ext cx="1448971" cy="513669"/>
          </a:xfrm>
          <a:prstGeom prst="rect">
            <a:avLst/>
          </a:prstGeom>
        </p:spPr>
      </p:pic>
      <p:sp>
        <p:nvSpPr>
          <p:cNvPr id="18" name="Text Placeholder 10">
            <a:extLst>
              <a:ext uri="{FF2B5EF4-FFF2-40B4-BE49-F238E27FC236}">
                <a16:creationId xmlns:a16="http://schemas.microsoft.com/office/drawing/2014/main" id="{0478C1F2-37C7-37CA-7B26-26458FD9C95E}"/>
              </a:ext>
            </a:extLst>
          </p:cNvPr>
          <p:cNvSpPr>
            <a:spLocks noGrp="1"/>
          </p:cNvSpPr>
          <p:nvPr>
            <p:ph type="body" sz="quarter" idx="12" hasCustomPrompt="1"/>
          </p:nvPr>
        </p:nvSpPr>
        <p:spPr>
          <a:xfrm>
            <a:off x="573442" y="2454664"/>
            <a:ext cx="4918898" cy="1370672"/>
          </a:xfrm>
          <a:prstGeom prst="rect">
            <a:avLst/>
          </a:prstGeom>
        </p:spPr>
        <p:txBody>
          <a:bodyPr anchor="t"/>
          <a:lstStyle>
            <a:lvl1pPr marL="285750" indent="-285750" algn="l">
              <a:lnSpc>
                <a:spcPct val="125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
        <p:nvSpPr>
          <p:cNvPr id="19" name="Text Placeholder 10">
            <a:extLst>
              <a:ext uri="{FF2B5EF4-FFF2-40B4-BE49-F238E27FC236}">
                <a16:creationId xmlns:a16="http://schemas.microsoft.com/office/drawing/2014/main" id="{3BB61060-BF96-0D7A-7D7C-3E73439BE9E3}"/>
              </a:ext>
            </a:extLst>
          </p:cNvPr>
          <p:cNvSpPr>
            <a:spLocks noGrp="1"/>
          </p:cNvSpPr>
          <p:nvPr>
            <p:ph type="body" sz="quarter" idx="18" hasCustomPrompt="1"/>
          </p:nvPr>
        </p:nvSpPr>
        <p:spPr>
          <a:xfrm>
            <a:off x="6699662" y="2454664"/>
            <a:ext cx="4918898" cy="1370672"/>
          </a:xfrm>
          <a:prstGeom prst="rect">
            <a:avLst/>
          </a:prstGeom>
        </p:spPr>
        <p:txBody>
          <a:bodyPr anchor="t"/>
          <a:lstStyle>
            <a:lvl1pPr marL="285750" indent="-285750" algn="l">
              <a:lnSpc>
                <a:spcPct val="125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Tree>
    <p:extLst>
      <p:ext uri="{BB962C8B-B14F-4D97-AF65-F5344CB8AC3E}">
        <p14:creationId xmlns:p14="http://schemas.microsoft.com/office/powerpoint/2010/main" val="4029949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hank Yo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BA5636-0F8E-288E-7F5C-A239252880E1}"/>
              </a:ext>
              <a:ext uri="{C183D7F6-B498-43B3-948B-1728B52AA6E4}">
                <adec:decorative xmlns:adec="http://schemas.microsoft.com/office/drawing/2017/decorative" val="1"/>
              </a:ext>
            </a:extLst>
          </p:cNvPr>
          <p:cNvSpPr/>
          <p:nvPr userDrawn="1"/>
        </p:nvSpPr>
        <p:spPr>
          <a:xfrm>
            <a:off x="-20320" y="-7085"/>
            <a:ext cx="8427202" cy="1052113"/>
          </a:xfrm>
          <a:prstGeom prst="rect">
            <a:avLst/>
          </a:pr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AF93A9AF-2F61-5648-5D2B-188F8577D0BA}"/>
              </a:ext>
            </a:extLst>
          </p:cNvPr>
          <p:cNvSpPr>
            <a:spLocks noGrp="1"/>
          </p:cNvSpPr>
          <p:nvPr>
            <p:ph type="title" hasCustomPrompt="1"/>
          </p:nvPr>
        </p:nvSpPr>
        <p:spPr>
          <a:xfrm>
            <a:off x="385553" y="198622"/>
            <a:ext cx="6882994" cy="640698"/>
          </a:xfrm>
          <a:prstGeom prst="rect">
            <a:avLst/>
          </a:prstGeom>
          <a:ln w="28575">
            <a:solidFill>
              <a:schemeClr val="bg1"/>
            </a:solidFill>
          </a:ln>
        </p:spPr>
        <p:txBody>
          <a:bodyPr anchor="ctr"/>
          <a:lstStyle>
            <a:lvl1pPr algn="l">
              <a:defRPr sz="2400" cap="all" spc="100" baseline="0">
                <a:ln>
                  <a:noFill/>
                </a:ln>
                <a:solidFill>
                  <a:schemeClr val="bg1"/>
                </a:solidFill>
              </a:defRPr>
            </a:lvl1pPr>
          </a:lstStyle>
          <a:p>
            <a:r>
              <a:rPr lang="en-US" dirty="0"/>
              <a:t>title</a:t>
            </a:r>
          </a:p>
        </p:txBody>
      </p:sp>
      <p:sp>
        <p:nvSpPr>
          <p:cNvPr id="6" name="Rectangle 5">
            <a:extLst>
              <a:ext uri="{FF2B5EF4-FFF2-40B4-BE49-F238E27FC236}">
                <a16:creationId xmlns:a16="http://schemas.microsoft.com/office/drawing/2014/main" id="{35EB4F9E-4689-78FC-E28D-320D81161292}"/>
              </a:ext>
            </a:extLst>
          </p:cNvPr>
          <p:cNvSpPr/>
          <p:nvPr userDrawn="1"/>
        </p:nvSpPr>
        <p:spPr>
          <a:xfrm>
            <a:off x="7153275" y="6172953"/>
            <a:ext cx="5038723" cy="6872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66E7803-3D0F-1629-0291-2956385B68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595086" y="6342906"/>
            <a:ext cx="1301525" cy="261802"/>
          </a:xfrm>
          <a:prstGeom prst="rect">
            <a:avLst/>
          </a:prstGeom>
        </p:spPr>
      </p:pic>
      <p:pic>
        <p:nvPicPr>
          <p:cNvPr id="11" name="Picture 10">
            <a:extLst>
              <a:ext uri="{FF2B5EF4-FFF2-40B4-BE49-F238E27FC236}">
                <a16:creationId xmlns:a16="http://schemas.microsoft.com/office/drawing/2014/main" id="{EEF17ED9-3881-144F-D67D-40568F40D6F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398641" y="6244312"/>
            <a:ext cx="1448971" cy="513669"/>
          </a:xfrm>
          <a:prstGeom prst="rect">
            <a:avLst/>
          </a:prstGeom>
        </p:spPr>
      </p:pic>
    </p:spTree>
    <p:extLst>
      <p:ext uri="{BB962C8B-B14F-4D97-AF65-F5344CB8AC3E}">
        <p14:creationId xmlns:p14="http://schemas.microsoft.com/office/powerpoint/2010/main" val="26480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9123C629-21A1-2721-BACA-7D51707FDA4D}"/>
              </a:ext>
            </a:extLst>
          </p:cNvPr>
          <p:cNvSpPr>
            <a:spLocks noGrp="1"/>
          </p:cNvSpPr>
          <p:nvPr>
            <p:ph type="pic" sz="quarter" idx="16"/>
          </p:nvPr>
        </p:nvSpPr>
        <p:spPr>
          <a:xfrm>
            <a:off x="0" y="0"/>
            <a:ext cx="12260263" cy="6858000"/>
          </a:xfrm>
          <a:prstGeom prst="rect">
            <a:avLst/>
          </a:prstGeom>
        </p:spPr>
        <p:txBody>
          <a:bodyPr/>
          <a:lstStyle/>
          <a:p>
            <a:endParaRPr lang="en-US" dirty="0"/>
          </a:p>
        </p:txBody>
      </p:sp>
      <p:sp>
        <p:nvSpPr>
          <p:cNvPr id="2" name="Rectangle 1">
            <a:extLst>
              <a:ext uri="{FF2B5EF4-FFF2-40B4-BE49-F238E27FC236}">
                <a16:creationId xmlns:a16="http://schemas.microsoft.com/office/drawing/2014/main" id="{C7F939DB-B143-4207-9BA4-5A568F233C11}"/>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noFill/>
            </a:endParaRPr>
          </a:p>
        </p:txBody>
      </p:sp>
    </p:spTree>
    <p:extLst>
      <p:ext uri="{BB962C8B-B14F-4D97-AF65-F5344CB8AC3E}">
        <p14:creationId xmlns:p14="http://schemas.microsoft.com/office/powerpoint/2010/main" val="520594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hank Yo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7E668F-DA57-A487-4076-8D62B78ABD4B}"/>
              </a:ext>
            </a:extLst>
          </p:cNvPr>
          <p:cNvSpPr/>
          <p:nvPr userDrawn="1"/>
        </p:nvSpPr>
        <p:spPr>
          <a:xfrm>
            <a:off x="7153275" y="6172953"/>
            <a:ext cx="5038723" cy="687294"/>
          </a:xfrm>
          <a:prstGeom prst="rect">
            <a:avLst/>
          </a:prstGeom>
          <a:solidFill>
            <a:srgbClr val="EA0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D69DB3A-7BD1-A82C-8A80-7F4F85E9AA5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595086" y="6342906"/>
            <a:ext cx="1301525" cy="261802"/>
          </a:xfrm>
          <a:prstGeom prst="rect">
            <a:avLst/>
          </a:prstGeom>
        </p:spPr>
      </p:pic>
      <p:pic>
        <p:nvPicPr>
          <p:cNvPr id="8" name="Picture 7">
            <a:extLst>
              <a:ext uri="{FF2B5EF4-FFF2-40B4-BE49-F238E27FC236}">
                <a16:creationId xmlns:a16="http://schemas.microsoft.com/office/drawing/2014/main" id="{F45B2FD8-D9B1-E570-A951-234C0C00203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398641" y="6244312"/>
            <a:ext cx="1448971" cy="513669"/>
          </a:xfrm>
          <a:prstGeom prst="rect">
            <a:avLst/>
          </a:prstGeom>
        </p:spPr>
      </p:pic>
    </p:spTree>
    <p:extLst>
      <p:ext uri="{BB962C8B-B14F-4D97-AF65-F5344CB8AC3E}">
        <p14:creationId xmlns:p14="http://schemas.microsoft.com/office/powerpoint/2010/main" val="3284347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hank You">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1797D1F-2C00-CBCA-E637-8A47C5908D85}"/>
              </a:ext>
            </a:extLst>
          </p:cNvPr>
          <p:cNvSpPr>
            <a:spLocks noGrp="1"/>
          </p:cNvSpPr>
          <p:nvPr>
            <p:ph type="pic" sz="quarter" idx="17"/>
          </p:nvPr>
        </p:nvSpPr>
        <p:spPr>
          <a:xfrm>
            <a:off x="-81701" y="0"/>
            <a:ext cx="4675473" cy="6858000"/>
          </a:xfrm>
          <a:prstGeom prst="rect">
            <a:avLst/>
          </a:prstGeom>
        </p:spPr>
        <p:txBody>
          <a:bodyPr/>
          <a:lstStyle/>
          <a:p>
            <a:endParaRPr lang="en-US" dirty="0"/>
          </a:p>
        </p:txBody>
      </p:sp>
      <p:sp>
        <p:nvSpPr>
          <p:cNvPr id="13" name="Rectangle 12">
            <a:extLst>
              <a:ext uri="{FF2B5EF4-FFF2-40B4-BE49-F238E27FC236}">
                <a16:creationId xmlns:a16="http://schemas.microsoft.com/office/drawing/2014/main" id="{1A21B4E0-7BB6-3B01-9AEF-843CB77DD530}"/>
              </a:ext>
              <a:ext uri="{C183D7F6-B498-43B3-948B-1728B52AA6E4}">
                <adec:decorative xmlns:adec="http://schemas.microsoft.com/office/drawing/2017/decorative" val="1"/>
              </a:ext>
            </a:extLst>
          </p:cNvPr>
          <p:cNvSpPr/>
          <p:nvPr userDrawn="1"/>
        </p:nvSpPr>
        <p:spPr>
          <a:xfrm>
            <a:off x="3764798" y="-7085"/>
            <a:ext cx="8427202" cy="1052113"/>
          </a:xfrm>
          <a:prstGeom prst="rect">
            <a:avLst/>
          </a:pr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89C85FC6-15A5-C0F9-9A4E-9A4BCA02568A}"/>
              </a:ext>
            </a:extLst>
          </p:cNvPr>
          <p:cNvSpPr>
            <a:spLocks noGrp="1"/>
          </p:cNvSpPr>
          <p:nvPr>
            <p:ph type="title" hasCustomPrompt="1"/>
          </p:nvPr>
        </p:nvSpPr>
        <p:spPr>
          <a:xfrm>
            <a:off x="4947264" y="198622"/>
            <a:ext cx="6882994" cy="640698"/>
          </a:xfrm>
          <a:prstGeom prst="rect">
            <a:avLst/>
          </a:prstGeom>
          <a:ln w="28575">
            <a:solidFill>
              <a:schemeClr val="bg1"/>
            </a:solidFill>
          </a:ln>
        </p:spPr>
        <p:txBody>
          <a:bodyPr anchor="ctr"/>
          <a:lstStyle>
            <a:lvl1pPr algn="l">
              <a:defRPr sz="2400" cap="all" spc="100" baseline="0">
                <a:ln>
                  <a:noFill/>
                </a:ln>
                <a:solidFill>
                  <a:schemeClr val="bg1"/>
                </a:solidFill>
              </a:defRPr>
            </a:lvl1pPr>
          </a:lstStyle>
          <a:p>
            <a:r>
              <a:rPr lang="en-US" dirty="0"/>
              <a:t>title</a:t>
            </a:r>
          </a:p>
        </p:txBody>
      </p:sp>
      <p:sp>
        <p:nvSpPr>
          <p:cNvPr id="17" name="Text Placeholder 10">
            <a:extLst>
              <a:ext uri="{FF2B5EF4-FFF2-40B4-BE49-F238E27FC236}">
                <a16:creationId xmlns:a16="http://schemas.microsoft.com/office/drawing/2014/main" id="{3AF07C30-82C0-D378-1F91-7EC4BD7B5A67}"/>
              </a:ext>
            </a:extLst>
          </p:cNvPr>
          <p:cNvSpPr>
            <a:spLocks noGrp="1"/>
          </p:cNvSpPr>
          <p:nvPr>
            <p:ph type="body" sz="quarter" idx="12" hasCustomPrompt="1"/>
          </p:nvPr>
        </p:nvSpPr>
        <p:spPr>
          <a:xfrm>
            <a:off x="4947264" y="1998483"/>
            <a:ext cx="6882994" cy="3776780"/>
          </a:xfrm>
          <a:prstGeom prst="rect">
            <a:avLst/>
          </a:prstGeom>
        </p:spPr>
        <p:txBody>
          <a:bodyPr anchor="t">
            <a:normAutofit/>
          </a:bodyPr>
          <a:lstStyle>
            <a:lvl1pPr marL="285750" indent="-285750" algn="l">
              <a:lnSpc>
                <a:spcPct val="125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
        <p:nvSpPr>
          <p:cNvPr id="4" name="Text Placeholder 10">
            <a:extLst>
              <a:ext uri="{FF2B5EF4-FFF2-40B4-BE49-F238E27FC236}">
                <a16:creationId xmlns:a16="http://schemas.microsoft.com/office/drawing/2014/main" id="{B50F0E5A-E29F-07CE-B169-42F148FCF4CE}"/>
              </a:ext>
            </a:extLst>
          </p:cNvPr>
          <p:cNvSpPr>
            <a:spLocks noGrp="1"/>
          </p:cNvSpPr>
          <p:nvPr>
            <p:ph type="body" sz="quarter" idx="16" hasCustomPrompt="1"/>
          </p:nvPr>
        </p:nvSpPr>
        <p:spPr>
          <a:xfrm>
            <a:off x="4947264" y="1407301"/>
            <a:ext cx="6882994" cy="426393"/>
          </a:xfrm>
          <a:prstGeom prst="rect">
            <a:avLst/>
          </a:prstGeom>
        </p:spPr>
        <p:txBody>
          <a:bodyPr anchor="b">
            <a:normAutofit/>
          </a:bodyPr>
          <a:lstStyle>
            <a:lvl1pPr marL="0" indent="0" algn="l">
              <a:buNone/>
              <a:defRPr sz="2000" kern="0" cap="all" spc="0" baseline="0">
                <a:solidFill>
                  <a:srgbClr val="EA0A8E"/>
                </a:solidFill>
                <a:latin typeface="+mj-lt"/>
              </a:defRPr>
            </a:lvl1pPr>
          </a:lstStyle>
          <a:p>
            <a:pPr lvl="0"/>
            <a:r>
              <a:rPr lang="en-US" dirty="0"/>
              <a:t>Click to add subtitle</a:t>
            </a:r>
          </a:p>
        </p:txBody>
      </p:sp>
      <p:sp>
        <p:nvSpPr>
          <p:cNvPr id="2" name="Rectangle 1">
            <a:extLst>
              <a:ext uri="{FF2B5EF4-FFF2-40B4-BE49-F238E27FC236}">
                <a16:creationId xmlns:a16="http://schemas.microsoft.com/office/drawing/2014/main" id="{124A5B0F-0562-CED7-2238-EB09675939A6}"/>
              </a:ext>
            </a:extLst>
          </p:cNvPr>
          <p:cNvSpPr/>
          <p:nvPr userDrawn="1"/>
        </p:nvSpPr>
        <p:spPr>
          <a:xfrm>
            <a:off x="0" y="6172953"/>
            <a:ext cx="5038723" cy="6872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5F4DA9C-7565-F7E9-3EA2-142ACBA4B0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41811" y="6342906"/>
            <a:ext cx="1301525" cy="261802"/>
          </a:xfrm>
          <a:prstGeom prst="rect">
            <a:avLst/>
          </a:prstGeom>
        </p:spPr>
      </p:pic>
      <p:pic>
        <p:nvPicPr>
          <p:cNvPr id="6" name="Picture 5">
            <a:extLst>
              <a:ext uri="{FF2B5EF4-FFF2-40B4-BE49-F238E27FC236}">
                <a16:creationId xmlns:a16="http://schemas.microsoft.com/office/drawing/2014/main" id="{A1536E0B-09F6-DBA9-64D4-3BC72E9BDF4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226502" y="6244312"/>
            <a:ext cx="1448971" cy="513669"/>
          </a:xfrm>
          <a:prstGeom prst="rect">
            <a:avLst/>
          </a:prstGeom>
        </p:spPr>
      </p:pic>
    </p:spTree>
    <p:extLst>
      <p:ext uri="{BB962C8B-B14F-4D97-AF65-F5344CB8AC3E}">
        <p14:creationId xmlns:p14="http://schemas.microsoft.com/office/powerpoint/2010/main" val="3588837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21B4E0-7BB6-3B01-9AEF-843CB77DD530}"/>
              </a:ext>
              <a:ext uri="{C183D7F6-B498-43B3-948B-1728B52AA6E4}">
                <adec:decorative xmlns:adec="http://schemas.microsoft.com/office/drawing/2017/decorative" val="1"/>
              </a:ext>
            </a:extLst>
          </p:cNvPr>
          <p:cNvSpPr/>
          <p:nvPr userDrawn="1"/>
        </p:nvSpPr>
        <p:spPr>
          <a:xfrm>
            <a:off x="3764798" y="-7085"/>
            <a:ext cx="8427202" cy="1052113"/>
          </a:xfrm>
          <a:prstGeom prst="rect">
            <a:avLst/>
          </a:pr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89C85FC6-15A5-C0F9-9A4E-9A4BCA02568A}"/>
              </a:ext>
            </a:extLst>
          </p:cNvPr>
          <p:cNvSpPr>
            <a:spLocks noGrp="1"/>
          </p:cNvSpPr>
          <p:nvPr>
            <p:ph type="title" hasCustomPrompt="1"/>
          </p:nvPr>
        </p:nvSpPr>
        <p:spPr>
          <a:xfrm>
            <a:off x="4947264" y="198622"/>
            <a:ext cx="6882994" cy="640698"/>
          </a:xfrm>
          <a:prstGeom prst="rect">
            <a:avLst/>
          </a:prstGeom>
          <a:ln w="28575">
            <a:solidFill>
              <a:schemeClr val="bg1"/>
            </a:solidFill>
          </a:ln>
        </p:spPr>
        <p:txBody>
          <a:bodyPr anchor="ctr"/>
          <a:lstStyle>
            <a:lvl1pPr algn="l">
              <a:defRPr sz="2400" cap="all" spc="100" baseline="0">
                <a:ln>
                  <a:noFill/>
                </a:ln>
                <a:solidFill>
                  <a:schemeClr val="bg1"/>
                </a:solidFill>
              </a:defRPr>
            </a:lvl1pPr>
          </a:lstStyle>
          <a:p>
            <a:r>
              <a:rPr lang="en-US" dirty="0"/>
              <a:t>title</a:t>
            </a:r>
          </a:p>
        </p:txBody>
      </p:sp>
      <p:sp>
        <p:nvSpPr>
          <p:cNvPr id="2" name="Text Placeholder 10">
            <a:extLst>
              <a:ext uri="{FF2B5EF4-FFF2-40B4-BE49-F238E27FC236}">
                <a16:creationId xmlns:a16="http://schemas.microsoft.com/office/drawing/2014/main" id="{C4CB12DD-6942-A0D1-9B2A-BC7B8D82369D}"/>
              </a:ext>
            </a:extLst>
          </p:cNvPr>
          <p:cNvSpPr>
            <a:spLocks noGrp="1"/>
          </p:cNvSpPr>
          <p:nvPr>
            <p:ph type="body" sz="quarter" idx="16" hasCustomPrompt="1"/>
          </p:nvPr>
        </p:nvSpPr>
        <p:spPr>
          <a:xfrm>
            <a:off x="573442" y="1905477"/>
            <a:ext cx="4918898" cy="426393"/>
          </a:xfrm>
          <a:prstGeom prst="rect">
            <a:avLst/>
          </a:prstGeom>
        </p:spPr>
        <p:txBody>
          <a:bodyPr anchor="b">
            <a:normAutofit/>
          </a:bodyPr>
          <a:lstStyle>
            <a:lvl1pPr marL="0" indent="0" algn="l">
              <a:buNone/>
              <a:defRPr sz="2000" kern="0" cap="all" spc="0" baseline="0">
                <a:solidFill>
                  <a:srgbClr val="EA0A8E"/>
                </a:solidFill>
                <a:latin typeface="+mj-lt"/>
              </a:defRPr>
            </a:lvl1pPr>
          </a:lstStyle>
          <a:p>
            <a:pPr lvl="0"/>
            <a:r>
              <a:rPr lang="en-US" dirty="0"/>
              <a:t>Click to add subtitle</a:t>
            </a:r>
          </a:p>
        </p:txBody>
      </p:sp>
      <p:sp>
        <p:nvSpPr>
          <p:cNvPr id="4" name="Text Placeholder 10">
            <a:extLst>
              <a:ext uri="{FF2B5EF4-FFF2-40B4-BE49-F238E27FC236}">
                <a16:creationId xmlns:a16="http://schemas.microsoft.com/office/drawing/2014/main" id="{B5DB2C39-C5AE-47CA-8A9A-59272D16955D}"/>
              </a:ext>
            </a:extLst>
          </p:cNvPr>
          <p:cNvSpPr>
            <a:spLocks noGrp="1"/>
          </p:cNvSpPr>
          <p:nvPr>
            <p:ph type="body" sz="quarter" idx="17" hasCustomPrompt="1"/>
          </p:nvPr>
        </p:nvSpPr>
        <p:spPr>
          <a:xfrm>
            <a:off x="6699662" y="1905477"/>
            <a:ext cx="4918898" cy="426393"/>
          </a:xfrm>
          <a:prstGeom prst="rect">
            <a:avLst/>
          </a:prstGeom>
        </p:spPr>
        <p:txBody>
          <a:bodyPr anchor="b">
            <a:normAutofit/>
          </a:bodyPr>
          <a:lstStyle>
            <a:lvl1pPr marL="0" indent="0" algn="l">
              <a:buNone/>
              <a:defRPr sz="2000" kern="0" cap="all" spc="0" baseline="0">
                <a:solidFill>
                  <a:srgbClr val="EA0A8E"/>
                </a:solidFill>
                <a:latin typeface="+mj-lt"/>
              </a:defRPr>
            </a:lvl1pPr>
          </a:lstStyle>
          <a:p>
            <a:pPr lvl="0"/>
            <a:r>
              <a:rPr lang="en-US" dirty="0"/>
              <a:t>Click to add subtitle</a:t>
            </a:r>
          </a:p>
        </p:txBody>
      </p:sp>
      <p:sp>
        <p:nvSpPr>
          <p:cNvPr id="6" name="Rectangle 5">
            <a:extLst>
              <a:ext uri="{FF2B5EF4-FFF2-40B4-BE49-F238E27FC236}">
                <a16:creationId xmlns:a16="http://schemas.microsoft.com/office/drawing/2014/main" id="{4087C790-0A4E-24EA-4601-7F9E1EB63849}"/>
              </a:ext>
            </a:extLst>
          </p:cNvPr>
          <p:cNvSpPr/>
          <p:nvPr userDrawn="1"/>
        </p:nvSpPr>
        <p:spPr>
          <a:xfrm>
            <a:off x="0" y="6172953"/>
            <a:ext cx="5038723" cy="6872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85A3DCE-9BA0-7266-5113-339E01297C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41811" y="6342906"/>
            <a:ext cx="1301525" cy="261802"/>
          </a:xfrm>
          <a:prstGeom prst="rect">
            <a:avLst/>
          </a:prstGeom>
        </p:spPr>
      </p:pic>
      <p:pic>
        <p:nvPicPr>
          <p:cNvPr id="10" name="Picture 9">
            <a:extLst>
              <a:ext uri="{FF2B5EF4-FFF2-40B4-BE49-F238E27FC236}">
                <a16:creationId xmlns:a16="http://schemas.microsoft.com/office/drawing/2014/main" id="{8A1B7CD8-EDEC-911B-ECDF-62288277DDD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226502" y="6244312"/>
            <a:ext cx="1448971" cy="513669"/>
          </a:xfrm>
          <a:prstGeom prst="rect">
            <a:avLst/>
          </a:prstGeom>
        </p:spPr>
      </p:pic>
      <p:sp>
        <p:nvSpPr>
          <p:cNvPr id="16" name="Text Placeholder 10">
            <a:extLst>
              <a:ext uri="{FF2B5EF4-FFF2-40B4-BE49-F238E27FC236}">
                <a16:creationId xmlns:a16="http://schemas.microsoft.com/office/drawing/2014/main" id="{498DA9FB-A3F9-B8AE-1EDA-F6C9CA928C7D}"/>
              </a:ext>
            </a:extLst>
          </p:cNvPr>
          <p:cNvSpPr>
            <a:spLocks noGrp="1"/>
          </p:cNvSpPr>
          <p:nvPr>
            <p:ph type="body" sz="quarter" idx="12" hasCustomPrompt="1"/>
          </p:nvPr>
        </p:nvSpPr>
        <p:spPr>
          <a:xfrm>
            <a:off x="573442" y="2454664"/>
            <a:ext cx="4918898" cy="1370672"/>
          </a:xfrm>
          <a:prstGeom prst="rect">
            <a:avLst/>
          </a:prstGeom>
        </p:spPr>
        <p:txBody>
          <a:bodyPr anchor="t"/>
          <a:lstStyle>
            <a:lvl1pPr marL="285750" indent="-285750" algn="l">
              <a:lnSpc>
                <a:spcPct val="125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
        <p:nvSpPr>
          <p:cNvPr id="17" name="Text Placeholder 10">
            <a:extLst>
              <a:ext uri="{FF2B5EF4-FFF2-40B4-BE49-F238E27FC236}">
                <a16:creationId xmlns:a16="http://schemas.microsoft.com/office/drawing/2014/main" id="{C7EFD289-E2A1-5929-95BA-A58902E708EC}"/>
              </a:ext>
            </a:extLst>
          </p:cNvPr>
          <p:cNvSpPr>
            <a:spLocks noGrp="1"/>
          </p:cNvSpPr>
          <p:nvPr>
            <p:ph type="body" sz="quarter" idx="18" hasCustomPrompt="1"/>
          </p:nvPr>
        </p:nvSpPr>
        <p:spPr>
          <a:xfrm>
            <a:off x="6699662" y="2454664"/>
            <a:ext cx="4918898" cy="1370672"/>
          </a:xfrm>
          <a:prstGeom prst="rect">
            <a:avLst/>
          </a:prstGeom>
        </p:spPr>
        <p:txBody>
          <a:bodyPr anchor="t"/>
          <a:lstStyle>
            <a:lvl1pPr marL="285750" indent="-285750" algn="l">
              <a:lnSpc>
                <a:spcPct val="125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Tree>
    <p:extLst>
      <p:ext uri="{BB962C8B-B14F-4D97-AF65-F5344CB8AC3E}">
        <p14:creationId xmlns:p14="http://schemas.microsoft.com/office/powerpoint/2010/main" val="3999799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21B4E0-7BB6-3B01-9AEF-843CB77DD530}"/>
              </a:ext>
              <a:ext uri="{C183D7F6-B498-43B3-948B-1728B52AA6E4}">
                <adec:decorative xmlns:adec="http://schemas.microsoft.com/office/drawing/2017/decorative" val="1"/>
              </a:ext>
            </a:extLst>
          </p:cNvPr>
          <p:cNvSpPr/>
          <p:nvPr userDrawn="1"/>
        </p:nvSpPr>
        <p:spPr>
          <a:xfrm>
            <a:off x="3764798" y="-7085"/>
            <a:ext cx="8427202" cy="1052113"/>
          </a:xfrm>
          <a:prstGeom prst="rect">
            <a:avLst/>
          </a:pr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89C85FC6-15A5-C0F9-9A4E-9A4BCA02568A}"/>
              </a:ext>
            </a:extLst>
          </p:cNvPr>
          <p:cNvSpPr>
            <a:spLocks noGrp="1"/>
          </p:cNvSpPr>
          <p:nvPr>
            <p:ph type="title" hasCustomPrompt="1"/>
          </p:nvPr>
        </p:nvSpPr>
        <p:spPr>
          <a:xfrm>
            <a:off x="4947264" y="198622"/>
            <a:ext cx="6882994" cy="640698"/>
          </a:xfrm>
          <a:prstGeom prst="rect">
            <a:avLst/>
          </a:prstGeom>
          <a:ln w="28575">
            <a:solidFill>
              <a:schemeClr val="bg1"/>
            </a:solidFill>
          </a:ln>
        </p:spPr>
        <p:txBody>
          <a:bodyPr anchor="ctr"/>
          <a:lstStyle>
            <a:lvl1pPr algn="l">
              <a:defRPr sz="2400" cap="all" spc="100" baseline="0">
                <a:ln>
                  <a:noFill/>
                </a:ln>
                <a:solidFill>
                  <a:schemeClr val="bg1"/>
                </a:solidFill>
              </a:defRPr>
            </a:lvl1pPr>
          </a:lstStyle>
          <a:p>
            <a:r>
              <a:rPr lang="en-US" dirty="0"/>
              <a:t>title</a:t>
            </a:r>
          </a:p>
        </p:txBody>
      </p:sp>
      <p:sp>
        <p:nvSpPr>
          <p:cNvPr id="2" name="Rectangle 1">
            <a:extLst>
              <a:ext uri="{FF2B5EF4-FFF2-40B4-BE49-F238E27FC236}">
                <a16:creationId xmlns:a16="http://schemas.microsoft.com/office/drawing/2014/main" id="{A34B252E-495D-46DA-597C-D8D190423AD5}"/>
              </a:ext>
            </a:extLst>
          </p:cNvPr>
          <p:cNvSpPr/>
          <p:nvPr userDrawn="1"/>
        </p:nvSpPr>
        <p:spPr>
          <a:xfrm>
            <a:off x="0" y="6172953"/>
            <a:ext cx="5038723" cy="6872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89DB80C-4C2A-9B23-8664-7196420E455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41811" y="6342906"/>
            <a:ext cx="1301525" cy="261802"/>
          </a:xfrm>
          <a:prstGeom prst="rect">
            <a:avLst/>
          </a:prstGeom>
        </p:spPr>
      </p:pic>
      <p:pic>
        <p:nvPicPr>
          <p:cNvPr id="6" name="Picture 5">
            <a:extLst>
              <a:ext uri="{FF2B5EF4-FFF2-40B4-BE49-F238E27FC236}">
                <a16:creationId xmlns:a16="http://schemas.microsoft.com/office/drawing/2014/main" id="{0A356368-DB56-E4AB-90BB-C62EDD6756C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226502" y="6244312"/>
            <a:ext cx="1448971" cy="513669"/>
          </a:xfrm>
          <a:prstGeom prst="rect">
            <a:avLst/>
          </a:prstGeom>
        </p:spPr>
      </p:pic>
    </p:spTree>
    <p:extLst>
      <p:ext uri="{BB962C8B-B14F-4D97-AF65-F5344CB8AC3E}">
        <p14:creationId xmlns:p14="http://schemas.microsoft.com/office/powerpoint/2010/main" val="1792731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FC77DD-AD92-7B42-912C-4AB2497E5A22}"/>
              </a:ext>
            </a:extLst>
          </p:cNvPr>
          <p:cNvSpPr/>
          <p:nvPr userDrawn="1"/>
        </p:nvSpPr>
        <p:spPr>
          <a:xfrm>
            <a:off x="0" y="6172953"/>
            <a:ext cx="5038723" cy="687294"/>
          </a:xfrm>
          <a:prstGeom prst="rect">
            <a:avLst/>
          </a:prstGeom>
          <a:solidFill>
            <a:srgbClr val="EA0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DEB95FA-E841-C0DC-2E70-5087C7215E6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41811" y="6342906"/>
            <a:ext cx="1301525" cy="261802"/>
          </a:xfrm>
          <a:prstGeom prst="rect">
            <a:avLst/>
          </a:prstGeom>
        </p:spPr>
      </p:pic>
      <p:pic>
        <p:nvPicPr>
          <p:cNvPr id="7" name="Picture 6">
            <a:extLst>
              <a:ext uri="{FF2B5EF4-FFF2-40B4-BE49-F238E27FC236}">
                <a16:creationId xmlns:a16="http://schemas.microsoft.com/office/drawing/2014/main" id="{B50FF3FF-22AF-45CA-4A7D-250A633DC62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226502" y="6244312"/>
            <a:ext cx="1448971" cy="513669"/>
          </a:xfrm>
          <a:prstGeom prst="rect">
            <a:avLst/>
          </a:prstGeom>
        </p:spPr>
      </p:pic>
    </p:spTree>
    <p:extLst>
      <p:ext uri="{BB962C8B-B14F-4D97-AF65-F5344CB8AC3E}">
        <p14:creationId xmlns:p14="http://schemas.microsoft.com/office/powerpoint/2010/main" val="2982068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BEA4C6-0950-98A6-030C-E8764E7C6477}"/>
              </a:ext>
            </a:extLst>
          </p:cNvPr>
          <p:cNvSpPr/>
          <p:nvPr userDrawn="1"/>
        </p:nvSpPr>
        <p:spPr>
          <a:xfrm>
            <a:off x="0" y="-13651"/>
            <a:ext cx="3701436"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bg1"/>
            </a:solidFill>
          </a:ln>
        </p:spPr>
        <p:txBody>
          <a:bodyPr anchor="ctr"/>
          <a:lstStyle>
            <a:lvl1pPr algn="ctr">
              <a:defRPr sz="2400" cap="all" spc="100" baseline="0">
                <a:ln>
                  <a:noFill/>
                </a:ln>
                <a:solidFill>
                  <a:schemeClr val="bg1"/>
                </a:solidFill>
              </a:defRPr>
            </a:lvl1pPr>
          </a:lstStyle>
          <a:p>
            <a:r>
              <a:rPr lang="en-US" dirty="0"/>
              <a:t>Title</a:t>
            </a:r>
          </a:p>
        </p:txBody>
      </p:sp>
      <p:sp>
        <p:nvSpPr>
          <p:cNvPr id="12" name="Text Placeholder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anchor="b"/>
          <a:lstStyle>
            <a:lvl1pPr marL="0" indent="0" algn="l">
              <a:buNone/>
              <a:defRPr sz="1800" kern="0" cap="all" spc="0" baseline="0">
                <a:solidFill>
                  <a:srgbClr val="EA0A8E"/>
                </a:solidFill>
                <a:latin typeface="+mj-lt"/>
              </a:defRPr>
            </a:lvl1pPr>
          </a:lstStyle>
          <a:p>
            <a:pPr lvl="0"/>
            <a:r>
              <a:rPr lang="en-US" dirty="0"/>
              <a:t>Click to add subtitle</a:t>
            </a:r>
          </a:p>
        </p:txBody>
      </p:sp>
      <p:sp>
        <p:nvSpPr>
          <p:cNvPr id="3" name="Text Placeholder 10">
            <a:extLst>
              <a:ext uri="{FF2B5EF4-FFF2-40B4-BE49-F238E27FC236}">
                <a16:creationId xmlns:a16="http://schemas.microsoft.com/office/drawing/2014/main" id="{F4922537-A2AA-E498-A609-325B101BAF86}"/>
              </a:ext>
            </a:extLst>
          </p:cNvPr>
          <p:cNvSpPr>
            <a:spLocks noGrp="1"/>
          </p:cNvSpPr>
          <p:nvPr>
            <p:ph type="body" sz="quarter" idx="17" hasCustomPrompt="1"/>
          </p:nvPr>
        </p:nvSpPr>
        <p:spPr>
          <a:xfrm>
            <a:off x="8193786" y="652826"/>
            <a:ext cx="3433138" cy="426393"/>
          </a:xfrm>
          <a:prstGeom prst="rect">
            <a:avLst/>
          </a:prstGeom>
        </p:spPr>
        <p:txBody>
          <a:bodyPr anchor="b"/>
          <a:lstStyle>
            <a:lvl1pPr marL="0" indent="0" algn="l">
              <a:buNone/>
              <a:defRPr sz="1800" kern="0" cap="all" spc="0" baseline="0">
                <a:solidFill>
                  <a:srgbClr val="EA0A8E"/>
                </a:solidFill>
                <a:latin typeface="+mj-lt"/>
              </a:defRPr>
            </a:lvl1pPr>
          </a:lstStyle>
          <a:p>
            <a:pPr lvl="0"/>
            <a:r>
              <a:rPr lang="en-US" dirty="0"/>
              <a:t>Click to add subtitle</a:t>
            </a:r>
          </a:p>
        </p:txBody>
      </p:sp>
      <p:sp>
        <p:nvSpPr>
          <p:cNvPr id="6" name="Text Placeholder 10">
            <a:extLst>
              <a:ext uri="{FF2B5EF4-FFF2-40B4-BE49-F238E27FC236}">
                <a16:creationId xmlns:a16="http://schemas.microsoft.com/office/drawing/2014/main" id="{36482172-01D8-FB9F-2C55-68E4383DADBF}"/>
              </a:ext>
            </a:extLst>
          </p:cNvPr>
          <p:cNvSpPr>
            <a:spLocks noGrp="1"/>
          </p:cNvSpPr>
          <p:nvPr>
            <p:ph type="body" sz="quarter" idx="19" hasCustomPrompt="1"/>
          </p:nvPr>
        </p:nvSpPr>
        <p:spPr>
          <a:xfrm>
            <a:off x="4231042" y="2704823"/>
            <a:ext cx="3433138" cy="426393"/>
          </a:xfrm>
          <a:prstGeom prst="rect">
            <a:avLst/>
          </a:prstGeom>
        </p:spPr>
        <p:txBody>
          <a:bodyPr anchor="b"/>
          <a:lstStyle>
            <a:lvl1pPr marL="0" indent="0" algn="l">
              <a:buNone/>
              <a:defRPr sz="1800" kern="0" cap="all" spc="0" baseline="0">
                <a:solidFill>
                  <a:srgbClr val="EA0A8E"/>
                </a:solidFill>
                <a:latin typeface="+mj-lt"/>
              </a:defRPr>
            </a:lvl1pPr>
          </a:lstStyle>
          <a:p>
            <a:pPr lvl="0"/>
            <a:r>
              <a:rPr lang="en-US" dirty="0"/>
              <a:t>Click to add subtitle</a:t>
            </a:r>
          </a:p>
        </p:txBody>
      </p:sp>
      <p:sp>
        <p:nvSpPr>
          <p:cNvPr id="10" name="Text Placeholder 10">
            <a:extLst>
              <a:ext uri="{FF2B5EF4-FFF2-40B4-BE49-F238E27FC236}">
                <a16:creationId xmlns:a16="http://schemas.microsoft.com/office/drawing/2014/main" id="{50AEE3C0-39DD-E5D8-BFEA-546BDF4C7FC8}"/>
              </a:ext>
            </a:extLst>
          </p:cNvPr>
          <p:cNvSpPr>
            <a:spLocks noGrp="1"/>
          </p:cNvSpPr>
          <p:nvPr>
            <p:ph type="body" sz="quarter" idx="21" hasCustomPrompt="1"/>
          </p:nvPr>
        </p:nvSpPr>
        <p:spPr>
          <a:xfrm>
            <a:off x="8193786" y="2704823"/>
            <a:ext cx="3433138" cy="426393"/>
          </a:xfrm>
          <a:prstGeom prst="rect">
            <a:avLst/>
          </a:prstGeom>
        </p:spPr>
        <p:txBody>
          <a:bodyPr anchor="b"/>
          <a:lstStyle>
            <a:lvl1pPr marL="0" indent="0" algn="l">
              <a:buNone/>
              <a:defRPr sz="1800" kern="0" cap="all" spc="0" baseline="0">
                <a:solidFill>
                  <a:srgbClr val="EA0A8E"/>
                </a:solidFill>
                <a:latin typeface="+mj-lt"/>
              </a:defRPr>
            </a:lvl1pPr>
          </a:lstStyle>
          <a:p>
            <a:pPr lvl="0"/>
            <a:r>
              <a:rPr lang="en-US" dirty="0"/>
              <a:t>Click to add subtitle</a:t>
            </a:r>
          </a:p>
        </p:txBody>
      </p:sp>
      <p:sp>
        <p:nvSpPr>
          <p:cNvPr id="16" name="Text Placeholder 10">
            <a:extLst>
              <a:ext uri="{FF2B5EF4-FFF2-40B4-BE49-F238E27FC236}">
                <a16:creationId xmlns:a16="http://schemas.microsoft.com/office/drawing/2014/main" id="{7F1554FE-0998-43EC-A81A-DDCFED625787}"/>
              </a:ext>
            </a:extLst>
          </p:cNvPr>
          <p:cNvSpPr>
            <a:spLocks noGrp="1"/>
          </p:cNvSpPr>
          <p:nvPr>
            <p:ph type="body" sz="quarter" idx="23" hasCustomPrompt="1"/>
          </p:nvPr>
        </p:nvSpPr>
        <p:spPr>
          <a:xfrm>
            <a:off x="4231042" y="4834503"/>
            <a:ext cx="3433138" cy="426393"/>
          </a:xfrm>
          <a:prstGeom prst="rect">
            <a:avLst/>
          </a:prstGeom>
        </p:spPr>
        <p:txBody>
          <a:bodyPr anchor="b"/>
          <a:lstStyle>
            <a:lvl1pPr marL="0" indent="0" algn="l">
              <a:buNone/>
              <a:defRPr sz="1800" kern="0" cap="all" spc="0" baseline="0">
                <a:solidFill>
                  <a:srgbClr val="EA0A8E"/>
                </a:solidFill>
                <a:latin typeface="+mj-lt"/>
              </a:defRPr>
            </a:lvl1pPr>
          </a:lstStyle>
          <a:p>
            <a:pPr lvl="0"/>
            <a:r>
              <a:rPr lang="en-US" dirty="0"/>
              <a:t>Click to add subtitle</a:t>
            </a:r>
          </a:p>
        </p:txBody>
      </p:sp>
      <p:sp>
        <p:nvSpPr>
          <p:cNvPr id="18" name="Text Placeholder 10">
            <a:extLst>
              <a:ext uri="{FF2B5EF4-FFF2-40B4-BE49-F238E27FC236}">
                <a16:creationId xmlns:a16="http://schemas.microsoft.com/office/drawing/2014/main" id="{4F1EE727-2C38-E29E-295B-B325143F6732}"/>
              </a:ext>
            </a:extLst>
          </p:cNvPr>
          <p:cNvSpPr>
            <a:spLocks noGrp="1"/>
          </p:cNvSpPr>
          <p:nvPr>
            <p:ph type="body" sz="quarter" idx="25" hasCustomPrompt="1"/>
          </p:nvPr>
        </p:nvSpPr>
        <p:spPr>
          <a:xfrm>
            <a:off x="8193786" y="4834503"/>
            <a:ext cx="3433138" cy="426393"/>
          </a:xfrm>
          <a:prstGeom prst="rect">
            <a:avLst/>
          </a:prstGeom>
        </p:spPr>
        <p:txBody>
          <a:bodyPr anchor="b"/>
          <a:lstStyle>
            <a:lvl1pPr marL="0" indent="0" algn="l">
              <a:buNone/>
              <a:defRPr sz="1800" kern="0" cap="all" spc="0" baseline="0">
                <a:solidFill>
                  <a:srgbClr val="EA0A8E"/>
                </a:solidFill>
                <a:latin typeface="+mj-lt"/>
              </a:defRPr>
            </a:lvl1pPr>
          </a:lstStyle>
          <a:p>
            <a:pPr lvl="0"/>
            <a:r>
              <a:rPr lang="en-US" dirty="0"/>
              <a:t>Click to add subtitle</a:t>
            </a:r>
          </a:p>
        </p:txBody>
      </p:sp>
      <p:sp>
        <p:nvSpPr>
          <p:cNvPr id="22" name="Text Placeholder 10">
            <a:extLst>
              <a:ext uri="{FF2B5EF4-FFF2-40B4-BE49-F238E27FC236}">
                <a16:creationId xmlns:a16="http://schemas.microsoft.com/office/drawing/2014/main" id="{B0129684-D9E0-8611-1B78-2FE6968BE577}"/>
              </a:ext>
            </a:extLst>
          </p:cNvPr>
          <p:cNvSpPr>
            <a:spLocks noGrp="1"/>
          </p:cNvSpPr>
          <p:nvPr>
            <p:ph type="body" sz="quarter" idx="12" hasCustomPrompt="1"/>
          </p:nvPr>
        </p:nvSpPr>
        <p:spPr>
          <a:xfrm>
            <a:off x="4231042" y="1032330"/>
            <a:ext cx="3433138" cy="1370672"/>
          </a:xfrm>
          <a:prstGeom prst="rect">
            <a:avLst/>
          </a:prstGeom>
        </p:spPr>
        <p:txBody>
          <a:bodyPr anchor="t"/>
          <a:lstStyle>
            <a:lvl1pPr marL="285750" indent="-285750" algn="l">
              <a:lnSpc>
                <a:spcPct val="125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
        <p:nvSpPr>
          <p:cNvPr id="23" name="Text Placeholder 10">
            <a:extLst>
              <a:ext uri="{FF2B5EF4-FFF2-40B4-BE49-F238E27FC236}">
                <a16:creationId xmlns:a16="http://schemas.microsoft.com/office/drawing/2014/main" id="{B07F4DD4-BBED-870F-F4F4-A84BB9390B39}"/>
              </a:ext>
            </a:extLst>
          </p:cNvPr>
          <p:cNvSpPr>
            <a:spLocks noGrp="1"/>
          </p:cNvSpPr>
          <p:nvPr>
            <p:ph type="body" sz="quarter" idx="18" hasCustomPrompt="1"/>
          </p:nvPr>
        </p:nvSpPr>
        <p:spPr>
          <a:xfrm>
            <a:off x="8193786" y="1032330"/>
            <a:ext cx="3433138" cy="1370672"/>
          </a:xfrm>
          <a:prstGeom prst="rect">
            <a:avLst/>
          </a:prstGeom>
        </p:spPr>
        <p:txBody>
          <a:bodyPr anchor="t"/>
          <a:lstStyle>
            <a:lvl1pPr marL="285750" indent="-285750" algn="l">
              <a:lnSpc>
                <a:spcPct val="125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
        <p:nvSpPr>
          <p:cNvPr id="24" name="Text Placeholder 10">
            <a:extLst>
              <a:ext uri="{FF2B5EF4-FFF2-40B4-BE49-F238E27FC236}">
                <a16:creationId xmlns:a16="http://schemas.microsoft.com/office/drawing/2014/main" id="{5AB6CB60-7D55-1FFE-80AA-BAAA86F108E4}"/>
              </a:ext>
            </a:extLst>
          </p:cNvPr>
          <p:cNvSpPr>
            <a:spLocks noGrp="1"/>
          </p:cNvSpPr>
          <p:nvPr>
            <p:ph type="body" sz="quarter" idx="20" hasCustomPrompt="1"/>
          </p:nvPr>
        </p:nvSpPr>
        <p:spPr>
          <a:xfrm>
            <a:off x="4231042" y="3084327"/>
            <a:ext cx="3433138" cy="1370672"/>
          </a:xfrm>
          <a:prstGeom prst="rect">
            <a:avLst/>
          </a:prstGeom>
        </p:spPr>
        <p:txBody>
          <a:bodyPr anchor="t"/>
          <a:lstStyle>
            <a:lvl1pPr marL="285750" indent="-285750" algn="l">
              <a:lnSpc>
                <a:spcPct val="125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
        <p:nvSpPr>
          <p:cNvPr id="25" name="Text Placeholder 10">
            <a:extLst>
              <a:ext uri="{FF2B5EF4-FFF2-40B4-BE49-F238E27FC236}">
                <a16:creationId xmlns:a16="http://schemas.microsoft.com/office/drawing/2014/main" id="{E31F044D-F5C5-4E1C-F65C-700A630D5480}"/>
              </a:ext>
            </a:extLst>
          </p:cNvPr>
          <p:cNvSpPr>
            <a:spLocks noGrp="1"/>
          </p:cNvSpPr>
          <p:nvPr>
            <p:ph type="body" sz="quarter" idx="22" hasCustomPrompt="1"/>
          </p:nvPr>
        </p:nvSpPr>
        <p:spPr>
          <a:xfrm>
            <a:off x="8193786" y="3084327"/>
            <a:ext cx="3433138" cy="1370672"/>
          </a:xfrm>
          <a:prstGeom prst="rect">
            <a:avLst/>
          </a:prstGeom>
        </p:spPr>
        <p:txBody>
          <a:bodyPr anchor="t"/>
          <a:lstStyle>
            <a:lvl1pPr marL="285750" indent="-285750" algn="l">
              <a:lnSpc>
                <a:spcPct val="125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
        <p:nvSpPr>
          <p:cNvPr id="26" name="Text Placeholder 10">
            <a:extLst>
              <a:ext uri="{FF2B5EF4-FFF2-40B4-BE49-F238E27FC236}">
                <a16:creationId xmlns:a16="http://schemas.microsoft.com/office/drawing/2014/main" id="{8E532828-CE1B-86F0-F4A5-DE6C126EE702}"/>
              </a:ext>
            </a:extLst>
          </p:cNvPr>
          <p:cNvSpPr>
            <a:spLocks noGrp="1"/>
          </p:cNvSpPr>
          <p:nvPr>
            <p:ph type="body" sz="quarter" idx="24" hasCustomPrompt="1"/>
          </p:nvPr>
        </p:nvSpPr>
        <p:spPr>
          <a:xfrm>
            <a:off x="4231042" y="5214007"/>
            <a:ext cx="3433138" cy="1370672"/>
          </a:xfrm>
          <a:prstGeom prst="rect">
            <a:avLst/>
          </a:prstGeom>
        </p:spPr>
        <p:txBody>
          <a:bodyPr anchor="t"/>
          <a:lstStyle>
            <a:lvl1pPr marL="285750" indent="-285750" algn="l">
              <a:lnSpc>
                <a:spcPct val="125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
        <p:nvSpPr>
          <p:cNvPr id="27" name="Text Placeholder 10">
            <a:extLst>
              <a:ext uri="{FF2B5EF4-FFF2-40B4-BE49-F238E27FC236}">
                <a16:creationId xmlns:a16="http://schemas.microsoft.com/office/drawing/2014/main" id="{D0573A55-5D2F-ABBB-CF4D-5E7D8BB13889}"/>
              </a:ext>
            </a:extLst>
          </p:cNvPr>
          <p:cNvSpPr>
            <a:spLocks noGrp="1"/>
          </p:cNvSpPr>
          <p:nvPr>
            <p:ph type="body" sz="quarter" idx="26" hasCustomPrompt="1"/>
          </p:nvPr>
        </p:nvSpPr>
        <p:spPr>
          <a:xfrm>
            <a:off x="8193786" y="5214007"/>
            <a:ext cx="3433138" cy="1370672"/>
          </a:xfrm>
          <a:prstGeom prst="rect">
            <a:avLst/>
          </a:prstGeom>
        </p:spPr>
        <p:txBody>
          <a:bodyPr anchor="t"/>
          <a:lstStyle>
            <a:lvl1pPr marL="285750" indent="-285750" algn="l">
              <a:lnSpc>
                <a:spcPct val="125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Tree>
    <p:extLst>
      <p:ext uri="{BB962C8B-B14F-4D97-AF65-F5344CB8AC3E}">
        <p14:creationId xmlns:p14="http://schemas.microsoft.com/office/powerpoint/2010/main" val="2627202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3D21-9143-4E6D-87CD-82F00F7DC6FA}"/>
              </a:ext>
            </a:extLst>
          </p:cNvPr>
          <p:cNvSpPr>
            <a:spLocks noGrp="1"/>
          </p:cNvSpPr>
          <p:nvPr>
            <p:ph type="title" hasCustomPrompt="1"/>
          </p:nvPr>
        </p:nvSpPr>
        <p:spPr>
          <a:xfrm>
            <a:off x="506001" y="547289"/>
            <a:ext cx="6427033" cy="568896"/>
          </a:xfrm>
          <a:prstGeom prst="rect">
            <a:avLst/>
          </a:prstGeom>
        </p:spPr>
        <p:txBody>
          <a:bodyPr anchor="ctr"/>
          <a:lstStyle>
            <a:lvl1pPr>
              <a:defRPr sz="2400" kern="0" cap="all" spc="0" baseline="0">
                <a:solidFill>
                  <a:srgbClr val="EA0A8E"/>
                </a:solidFill>
              </a:defRPr>
            </a:lvl1pPr>
          </a:lstStyle>
          <a:p>
            <a:r>
              <a:rPr lang="en-US" dirty="0"/>
              <a:t>Click to add title</a:t>
            </a:r>
          </a:p>
        </p:txBody>
      </p:sp>
      <p:sp>
        <p:nvSpPr>
          <p:cNvPr id="8" name="Picture Placeholder 8">
            <a:extLst>
              <a:ext uri="{FF2B5EF4-FFF2-40B4-BE49-F238E27FC236}">
                <a16:creationId xmlns:a16="http://schemas.microsoft.com/office/drawing/2014/main" id="{74D502DB-30E4-6F2B-8CD5-BFF40577F3D4}"/>
              </a:ext>
            </a:extLst>
          </p:cNvPr>
          <p:cNvSpPr>
            <a:spLocks noGrp="1"/>
          </p:cNvSpPr>
          <p:nvPr>
            <p:ph type="pic" sz="quarter" idx="16" hasCustomPrompt="1"/>
          </p:nvPr>
        </p:nvSpPr>
        <p:spPr>
          <a:xfrm>
            <a:off x="506002" y="1451754"/>
            <a:ext cx="1472150" cy="1121230"/>
          </a:xfrm>
          <a:prstGeom prst="rect">
            <a:avLst/>
          </a:prstGeom>
          <a:ln w="28575">
            <a:solidFill>
              <a:srgbClr val="EA0A8E"/>
            </a:solidFill>
          </a:ln>
        </p:spPr>
        <p:txBody>
          <a:bodyPr/>
          <a:lstStyle>
            <a:lvl1pPr marL="0" indent="0" algn="ctr">
              <a:buNone/>
              <a:defRPr sz="1800"/>
            </a:lvl1pPr>
          </a:lstStyle>
          <a:p>
            <a:r>
              <a:rPr lang="en-US" dirty="0"/>
              <a:t>Click to add photo</a:t>
            </a:r>
          </a:p>
        </p:txBody>
      </p:sp>
      <p:sp>
        <p:nvSpPr>
          <p:cNvPr id="10" name="Picture Placeholder 8">
            <a:extLst>
              <a:ext uri="{FF2B5EF4-FFF2-40B4-BE49-F238E27FC236}">
                <a16:creationId xmlns:a16="http://schemas.microsoft.com/office/drawing/2014/main" id="{591C71B4-4AF8-0C5A-2352-301E9388AB6B}"/>
              </a:ext>
            </a:extLst>
          </p:cNvPr>
          <p:cNvSpPr>
            <a:spLocks noGrp="1"/>
          </p:cNvSpPr>
          <p:nvPr>
            <p:ph type="pic" sz="quarter" idx="35" hasCustomPrompt="1"/>
          </p:nvPr>
        </p:nvSpPr>
        <p:spPr>
          <a:xfrm>
            <a:off x="499125" y="2697663"/>
            <a:ext cx="1472150" cy="1121230"/>
          </a:xfrm>
          <a:prstGeom prst="rect">
            <a:avLst/>
          </a:prstGeom>
          <a:ln w="28575">
            <a:solidFill>
              <a:srgbClr val="EA0A8E"/>
            </a:solidFill>
          </a:ln>
        </p:spPr>
        <p:txBody>
          <a:bodyPr/>
          <a:lstStyle>
            <a:lvl1pPr marL="0" indent="0" algn="ctr">
              <a:buNone/>
              <a:defRPr sz="1800"/>
            </a:lvl1pPr>
          </a:lstStyle>
          <a:p>
            <a:r>
              <a:rPr lang="en-US" dirty="0"/>
              <a:t>Click to add photo</a:t>
            </a:r>
          </a:p>
        </p:txBody>
      </p:sp>
      <p:sp>
        <p:nvSpPr>
          <p:cNvPr id="13" name="Picture Placeholder 8">
            <a:extLst>
              <a:ext uri="{FF2B5EF4-FFF2-40B4-BE49-F238E27FC236}">
                <a16:creationId xmlns:a16="http://schemas.microsoft.com/office/drawing/2014/main" id="{C6CD7A07-6EC5-9C60-1D62-E47F4DCA01A3}"/>
              </a:ext>
            </a:extLst>
          </p:cNvPr>
          <p:cNvSpPr>
            <a:spLocks noGrp="1"/>
          </p:cNvSpPr>
          <p:nvPr>
            <p:ph type="pic" sz="quarter" idx="37" hasCustomPrompt="1"/>
          </p:nvPr>
        </p:nvSpPr>
        <p:spPr>
          <a:xfrm>
            <a:off x="499125" y="3943572"/>
            <a:ext cx="1472150" cy="1121230"/>
          </a:xfrm>
          <a:prstGeom prst="rect">
            <a:avLst/>
          </a:prstGeom>
          <a:ln w="28575">
            <a:solidFill>
              <a:srgbClr val="EA0A8E"/>
            </a:solidFill>
          </a:ln>
        </p:spPr>
        <p:txBody>
          <a:bodyPr/>
          <a:lstStyle>
            <a:lvl1pPr marL="0" indent="0" algn="ctr">
              <a:buNone/>
              <a:defRPr sz="1800"/>
            </a:lvl1pPr>
          </a:lstStyle>
          <a:p>
            <a:r>
              <a:rPr lang="en-US" dirty="0"/>
              <a:t>Click to add photo</a:t>
            </a:r>
          </a:p>
        </p:txBody>
      </p:sp>
      <p:sp>
        <p:nvSpPr>
          <p:cNvPr id="15" name="Picture Placeholder 8">
            <a:extLst>
              <a:ext uri="{FF2B5EF4-FFF2-40B4-BE49-F238E27FC236}">
                <a16:creationId xmlns:a16="http://schemas.microsoft.com/office/drawing/2014/main" id="{8256A34E-B6CD-0577-421E-EA5C80CB11C0}"/>
              </a:ext>
            </a:extLst>
          </p:cNvPr>
          <p:cNvSpPr>
            <a:spLocks noGrp="1"/>
          </p:cNvSpPr>
          <p:nvPr>
            <p:ph type="pic" sz="quarter" idx="39" hasCustomPrompt="1"/>
          </p:nvPr>
        </p:nvSpPr>
        <p:spPr>
          <a:xfrm>
            <a:off x="506002" y="5189481"/>
            <a:ext cx="1472150" cy="1121230"/>
          </a:xfrm>
          <a:prstGeom prst="rect">
            <a:avLst/>
          </a:prstGeom>
          <a:ln w="28575">
            <a:solidFill>
              <a:srgbClr val="EA0A8E"/>
            </a:solidFill>
          </a:ln>
        </p:spPr>
        <p:txBody>
          <a:bodyPr/>
          <a:lstStyle>
            <a:lvl1pPr marL="0" indent="0" algn="ctr">
              <a:buNone/>
              <a:defRPr sz="1800"/>
            </a:lvl1pPr>
          </a:lstStyle>
          <a:p>
            <a:r>
              <a:rPr lang="en-US" dirty="0"/>
              <a:t>Click to add photo</a:t>
            </a:r>
          </a:p>
        </p:txBody>
      </p:sp>
      <p:sp>
        <p:nvSpPr>
          <p:cNvPr id="7" name="Picture Placeholder 4">
            <a:extLst>
              <a:ext uri="{FF2B5EF4-FFF2-40B4-BE49-F238E27FC236}">
                <a16:creationId xmlns:a16="http://schemas.microsoft.com/office/drawing/2014/main" id="{C8BF7701-955A-FE16-895E-4F3DD5169D43}"/>
              </a:ext>
            </a:extLst>
          </p:cNvPr>
          <p:cNvSpPr>
            <a:spLocks noGrp="1"/>
          </p:cNvSpPr>
          <p:nvPr>
            <p:ph type="pic" sz="quarter" idx="17"/>
          </p:nvPr>
        </p:nvSpPr>
        <p:spPr>
          <a:xfrm>
            <a:off x="7595086" y="0"/>
            <a:ext cx="4675473" cy="6858000"/>
          </a:xfrm>
          <a:prstGeom prst="rect">
            <a:avLst/>
          </a:prstGeom>
        </p:spPr>
        <p:txBody>
          <a:bodyPr/>
          <a:lstStyle/>
          <a:p>
            <a:endParaRPr lang="en-US" dirty="0"/>
          </a:p>
        </p:txBody>
      </p:sp>
      <p:sp>
        <p:nvSpPr>
          <p:cNvPr id="11" name="Text Placeholder 14">
            <a:extLst>
              <a:ext uri="{FF2B5EF4-FFF2-40B4-BE49-F238E27FC236}">
                <a16:creationId xmlns:a16="http://schemas.microsoft.com/office/drawing/2014/main" id="{0C036CAC-F25F-F518-9160-A6D4940EC7A0}"/>
              </a:ext>
            </a:extLst>
          </p:cNvPr>
          <p:cNvSpPr>
            <a:spLocks noGrp="1"/>
          </p:cNvSpPr>
          <p:nvPr>
            <p:ph type="body" sz="quarter" idx="13" hasCustomPrompt="1"/>
          </p:nvPr>
        </p:nvSpPr>
        <p:spPr>
          <a:xfrm>
            <a:off x="2257562" y="1451754"/>
            <a:ext cx="4675473" cy="1121230"/>
          </a:xfrm>
          <a:prstGeom prst="rect">
            <a:avLst/>
          </a:prstGeom>
        </p:spPr>
        <p:txBody>
          <a:bodyPr anchor="ctr"/>
          <a:lstStyle>
            <a:lvl1pPr marL="285750" indent="-285750" algn="l">
              <a:lnSpc>
                <a:spcPct val="100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
        <p:nvSpPr>
          <p:cNvPr id="16" name="Text Placeholder 14">
            <a:extLst>
              <a:ext uri="{FF2B5EF4-FFF2-40B4-BE49-F238E27FC236}">
                <a16:creationId xmlns:a16="http://schemas.microsoft.com/office/drawing/2014/main" id="{B0D3614F-97EE-B9BC-E6AA-457B1D5A347C}"/>
              </a:ext>
            </a:extLst>
          </p:cNvPr>
          <p:cNvSpPr>
            <a:spLocks noGrp="1"/>
          </p:cNvSpPr>
          <p:nvPr>
            <p:ph type="body" sz="quarter" idx="34" hasCustomPrompt="1"/>
          </p:nvPr>
        </p:nvSpPr>
        <p:spPr>
          <a:xfrm>
            <a:off x="2250685" y="2697663"/>
            <a:ext cx="4675473" cy="1121230"/>
          </a:xfrm>
          <a:prstGeom prst="rect">
            <a:avLst/>
          </a:prstGeom>
        </p:spPr>
        <p:txBody>
          <a:bodyPr anchor="ctr"/>
          <a:lstStyle>
            <a:lvl1pPr marL="285750" indent="-285750" algn="l">
              <a:lnSpc>
                <a:spcPct val="100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
        <p:nvSpPr>
          <p:cNvPr id="17" name="Text Placeholder 14">
            <a:extLst>
              <a:ext uri="{FF2B5EF4-FFF2-40B4-BE49-F238E27FC236}">
                <a16:creationId xmlns:a16="http://schemas.microsoft.com/office/drawing/2014/main" id="{EB7F4494-2777-D49D-12DE-E7F87723AE81}"/>
              </a:ext>
            </a:extLst>
          </p:cNvPr>
          <p:cNvSpPr>
            <a:spLocks noGrp="1"/>
          </p:cNvSpPr>
          <p:nvPr>
            <p:ph type="body" sz="quarter" idx="36" hasCustomPrompt="1"/>
          </p:nvPr>
        </p:nvSpPr>
        <p:spPr>
          <a:xfrm>
            <a:off x="2250685" y="3943572"/>
            <a:ext cx="4675473" cy="1121230"/>
          </a:xfrm>
          <a:prstGeom prst="rect">
            <a:avLst/>
          </a:prstGeom>
        </p:spPr>
        <p:txBody>
          <a:bodyPr anchor="ctr"/>
          <a:lstStyle>
            <a:lvl1pPr marL="285750" indent="-285750" algn="l">
              <a:lnSpc>
                <a:spcPct val="100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
        <p:nvSpPr>
          <p:cNvPr id="18" name="Text Placeholder 14">
            <a:extLst>
              <a:ext uri="{FF2B5EF4-FFF2-40B4-BE49-F238E27FC236}">
                <a16:creationId xmlns:a16="http://schemas.microsoft.com/office/drawing/2014/main" id="{2BF551E0-311D-FE82-9E3D-22C98A940169}"/>
              </a:ext>
            </a:extLst>
          </p:cNvPr>
          <p:cNvSpPr>
            <a:spLocks noGrp="1"/>
          </p:cNvSpPr>
          <p:nvPr>
            <p:ph type="body" sz="quarter" idx="38" hasCustomPrompt="1"/>
          </p:nvPr>
        </p:nvSpPr>
        <p:spPr>
          <a:xfrm>
            <a:off x="2257562" y="5189481"/>
            <a:ext cx="4675473" cy="1121230"/>
          </a:xfrm>
          <a:prstGeom prst="rect">
            <a:avLst/>
          </a:prstGeom>
        </p:spPr>
        <p:txBody>
          <a:bodyPr anchor="ctr"/>
          <a:lstStyle>
            <a:lvl1pPr marL="285750" indent="-285750" algn="l">
              <a:lnSpc>
                <a:spcPct val="100000"/>
              </a:lnSpc>
              <a:spcBef>
                <a:spcPts val="0"/>
              </a:spcBef>
              <a:buFont typeface="Wingdings" panose="05000000000000000000" pitchFamily="2" charset="2"/>
              <a:buChar char="§"/>
              <a:defRPr sz="1800" kern="0" cap="none" spc="0" baseline="0">
                <a:solidFill>
                  <a:schemeClr val="tx1"/>
                </a:solidFill>
                <a:latin typeface="+mn-lt"/>
              </a:defRPr>
            </a:lvl1pPr>
          </a:lstStyle>
          <a:p>
            <a:pPr lvl="0"/>
            <a:r>
              <a:rPr lang="en-US" dirty="0"/>
              <a:t>Click to add text</a:t>
            </a:r>
          </a:p>
        </p:txBody>
      </p:sp>
    </p:spTree>
    <p:extLst>
      <p:ext uri="{BB962C8B-B14F-4D97-AF65-F5344CB8AC3E}">
        <p14:creationId xmlns:p14="http://schemas.microsoft.com/office/powerpoint/2010/main" val="501359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1B1F36C-8F33-EB70-C189-95AE8F0F29C3}"/>
              </a:ext>
              <a:ext uri="{C183D7F6-B498-43B3-948B-1728B52AA6E4}">
                <adec:decorative xmlns:adec="http://schemas.microsoft.com/office/drawing/2017/decorative" val="1"/>
              </a:ext>
            </a:extLst>
          </p:cNvPr>
          <p:cNvSpPr/>
          <p:nvPr userDrawn="1"/>
        </p:nvSpPr>
        <p:spPr>
          <a:xfrm>
            <a:off x="0" y="3645"/>
            <a:ext cx="12192000" cy="15706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Placeholder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703729" y="4568418"/>
            <a:ext cx="2487706" cy="609663"/>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sp>
        <p:nvSpPr>
          <p:cNvPr id="4" name="Text Placeholder 10">
            <a:extLst>
              <a:ext uri="{FF2B5EF4-FFF2-40B4-BE49-F238E27FC236}">
                <a16:creationId xmlns:a16="http://schemas.microsoft.com/office/drawing/2014/main" id="{F40E971C-C5B0-3DEB-B0CC-2B701C9E9CC3}"/>
              </a:ext>
            </a:extLst>
          </p:cNvPr>
          <p:cNvSpPr>
            <a:spLocks noGrp="1"/>
          </p:cNvSpPr>
          <p:nvPr>
            <p:ph type="body" sz="quarter" idx="30" hasCustomPrompt="1"/>
          </p:nvPr>
        </p:nvSpPr>
        <p:spPr>
          <a:xfrm>
            <a:off x="3490472" y="4568418"/>
            <a:ext cx="2471057" cy="609664"/>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sp>
        <p:nvSpPr>
          <p:cNvPr id="6" name="Text Placeholder 10">
            <a:extLst>
              <a:ext uri="{FF2B5EF4-FFF2-40B4-BE49-F238E27FC236}">
                <a16:creationId xmlns:a16="http://schemas.microsoft.com/office/drawing/2014/main" id="{EBC6A8CF-F726-38A2-1524-207D84FEECBE}"/>
              </a:ext>
            </a:extLst>
          </p:cNvPr>
          <p:cNvSpPr>
            <a:spLocks noGrp="1"/>
          </p:cNvSpPr>
          <p:nvPr>
            <p:ph type="body" sz="quarter" idx="32" hasCustomPrompt="1"/>
          </p:nvPr>
        </p:nvSpPr>
        <p:spPr>
          <a:xfrm>
            <a:off x="9014013" y="4568418"/>
            <a:ext cx="2474258" cy="609663"/>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sp>
        <p:nvSpPr>
          <p:cNvPr id="8" name="Text Placeholder 10">
            <a:extLst>
              <a:ext uri="{FF2B5EF4-FFF2-40B4-BE49-F238E27FC236}">
                <a16:creationId xmlns:a16="http://schemas.microsoft.com/office/drawing/2014/main" id="{B76A6744-A69A-C456-8794-2D8A0DC8B7C9}"/>
              </a:ext>
            </a:extLst>
          </p:cNvPr>
          <p:cNvSpPr>
            <a:spLocks noGrp="1"/>
          </p:cNvSpPr>
          <p:nvPr>
            <p:ph type="body" sz="quarter" idx="34" hasCustomPrompt="1"/>
          </p:nvPr>
        </p:nvSpPr>
        <p:spPr>
          <a:xfrm>
            <a:off x="6243919" y="4568418"/>
            <a:ext cx="2487706" cy="609664"/>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sp>
        <p:nvSpPr>
          <p:cNvPr id="13" name="Title 1">
            <a:extLst>
              <a:ext uri="{FF2B5EF4-FFF2-40B4-BE49-F238E27FC236}">
                <a16:creationId xmlns:a16="http://schemas.microsoft.com/office/drawing/2014/main" id="{703E02D1-B84E-F036-F417-BC79E993E76C}"/>
              </a:ext>
            </a:extLst>
          </p:cNvPr>
          <p:cNvSpPr>
            <a:spLocks noGrp="1"/>
          </p:cNvSpPr>
          <p:nvPr>
            <p:ph type="title" hasCustomPrompt="1"/>
          </p:nvPr>
        </p:nvSpPr>
        <p:spPr>
          <a:xfrm>
            <a:off x="3473823" y="390548"/>
            <a:ext cx="5257801" cy="640698"/>
          </a:xfrm>
          <a:prstGeom prst="rect">
            <a:avLst/>
          </a:prstGeom>
          <a:ln w="28575">
            <a:solidFill>
              <a:schemeClr val="bg1"/>
            </a:solidFill>
          </a:ln>
        </p:spPr>
        <p:txBody>
          <a:bodyPr anchor="ctr"/>
          <a:lstStyle>
            <a:lvl1pPr algn="ctr">
              <a:defRPr sz="2400" cap="all" spc="100" baseline="0">
                <a:ln>
                  <a:noFill/>
                </a:ln>
                <a:solidFill>
                  <a:schemeClr val="bg1"/>
                </a:solidFill>
              </a:defRPr>
            </a:lvl1pPr>
          </a:lstStyle>
          <a:p>
            <a:r>
              <a:rPr lang="en-US" dirty="0"/>
              <a:t>title</a:t>
            </a:r>
          </a:p>
        </p:txBody>
      </p:sp>
      <p:sp>
        <p:nvSpPr>
          <p:cNvPr id="15" name="Picture Placeholder 9">
            <a:extLst>
              <a:ext uri="{FF2B5EF4-FFF2-40B4-BE49-F238E27FC236}">
                <a16:creationId xmlns:a16="http://schemas.microsoft.com/office/drawing/2014/main" id="{CA2FD4AB-1B36-8C24-F93F-7FD838B0D1DD}"/>
              </a:ext>
            </a:extLst>
          </p:cNvPr>
          <p:cNvSpPr>
            <a:spLocks noGrp="1"/>
          </p:cNvSpPr>
          <p:nvPr>
            <p:ph type="pic" sz="quarter" idx="14" hasCustomPrompt="1"/>
          </p:nvPr>
        </p:nvSpPr>
        <p:spPr>
          <a:xfrm>
            <a:off x="897731" y="2149167"/>
            <a:ext cx="2099702" cy="2115227"/>
          </a:xfrm>
          <a:prstGeom prst="rect">
            <a:avLst/>
          </a:prstGeom>
        </p:spPr>
        <p:txBody>
          <a:bodyPr/>
          <a:lstStyle>
            <a:lvl1pPr marL="0" indent="0" algn="ctr">
              <a:buNone/>
              <a:defRPr/>
            </a:lvl1pPr>
          </a:lstStyle>
          <a:p>
            <a:r>
              <a:rPr lang="en-US" dirty="0"/>
              <a:t>Click to add photo</a:t>
            </a:r>
          </a:p>
        </p:txBody>
      </p:sp>
      <p:sp>
        <p:nvSpPr>
          <p:cNvPr id="16" name="Rectangle 15">
            <a:extLst>
              <a:ext uri="{FF2B5EF4-FFF2-40B4-BE49-F238E27FC236}">
                <a16:creationId xmlns:a16="http://schemas.microsoft.com/office/drawing/2014/main" id="{49776273-969C-285F-5837-BA3D31928764}"/>
              </a:ext>
              <a:ext uri="{C183D7F6-B498-43B3-948B-1728B52AA6E4}">
                <adec:decorative xmlns:adec="http://schemas.microsoft.com/office/drawing/2017/decorative" val="1"/>
              </a:ext>
            </a:extLst>
          </p:cNvPr>
          <p:cNvSpPr/>
          <p:nvPr userDrawn="1"/>
        </p:nvSpPr>
        <p:spPr>
          <a:xfrm>
            <a:off x="703729" y="1961180"/>
            <a:ext cx="2487706" cy="2491201"/>
          </a:xfrm>
          <a:prstGeom prst="rect">
            <a:avLst/>
          </a:prstGeom>
          <a:noFill/>
          <a:ln w="28575">
            <a:solidFill>
              <a:srgbClr val="EA0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9">
            <a:extLst>
              <a:ext uri="{FF2B5EF4-FFF2-40B4-BE49-F238E27FC236}">
                <a16:creationId xmlns:a16="http://schemas.microsoft.com/office/drawing/2014/main" id="{A84B5DDE-5FB3-0FDD-1E9B-DA829DDC16F8}"/>
              </a:ext>
            </a:extLst>
          </p:cNvPr>
          <p:cNvSpPr>
            <a:spLocks noGrp="1"/>
          </p:cNvSpPr>
          <p:nvPr>
            <p:ph type="pic" sz="quarter" idx="20" hasCustomPrompt="1"/>
          </p:nvPr>
        </p:nvSpPr>
        <p:spPr>
          <a:xfrm>
            <a:off x="3667826" y="2149167"/>
            <a:ext cx="2099702" cy="2115227"/>
          </a:xfrm>
          <a:prstGeom prst="rect">
            <a:avLst/>
          </a:prstGeom>
        </p:spPr>
        <p:txBody>
          <a:bodyPr/>
          <a:lstStyle>
            <a:lvl1pPr marL="0" indent="0" algn="ctr">
              <a:buNone/>
              <a:defRPr/>
            </a:lvl1pPr>
          </a:lstStyle>
          <a:p>
            <a:r>
              <a:rPr lang="en-US" dirty="0"/>
              <a:t>Click to add photo</a:t>
            </a:r>
          </a:p>
        </p:txBody>
      </p:sp>
      <p:sp>
        <p:nvSpPr>
          <p:cNvPr id="19" name="Rectangle 18">
            <a:extLst>
              <a:ext uri="{FF2B5EF4-FFF2-40B4-BE49-F238E27FC236}">
                <a16:creationId xmlns:a16="http://schemas.microsoft.com/office/drawing/2014/main" id="{1442E6FF-81B1-4F17-74D2-B770C59ABE19}"/>
              </a:ext>
              <a:ext uri="{C183D7F6-B498-43B3-948B-1728B52AA6E4}">
                <adec:decorative xmlns:adec="http://schemas.microsoft.com/office/drawing/2017/decorative" val="1"/>
              </a:ext>
            </a:extLst>
          </p:cNvPr>
          <p:cNvSpPr/>
          <p:nvPr userDrawn="1"/>
        </p:nvSpPr>
        <p:spPr>
          <a:xfrm>
            <a:off x="3473824" y="1961180"/>
            <a:ext cx="2487706" cy="2491201"/>
          </a:xfrm>
          <a:prstGeom prst="rect">
            <a:avLst/>
          </a:prstGeom>
          <a:noFill/>
          <a:ln w="28575">
            <a:solidFill>
              <a:srgbClr val="EA0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9">
            <a:extLst>
              <a:ext uri="{FF2B5EF4-FFF2-40B4-BE49-F238E27FC236}">
                <a16:creationId xmlns:a16="http://schemas.microsoft.com/office/drawing/2014/main" id="{768AF66B-A4F1-5098-29FD-7BCD1B065079}"/>
              </a:ext>
            </a:extLst>
          </p:cNvPr>
          <p:cNvSpPr>
            <a:spLocks noGrp="1"/>
          </p:cNvSpPr>
          <p:nvPr>
            <p:ph type="pic" sz="quarter" idx="21" hasCustomPrompt="1"/>
          </p:nvPr>
        </p:nvSpPr>
        <p:spPr>
          <a:xfrm>
            <a:off x="6437921" y="2149167"/>
            <a:ext cx="2099702" cy="2115227"/>
          </a:xfrm>
          <a:prstGeom prst="rect">
            <a:avLst/>
          </a:prstGeom>
        </p:spPr>
        <p:txBody>
          <a:bodyPr/>
          <a:lstStyle>
            <a:lvl1pPr marL="0" indent="0" algn="ctr">
              <a:buNone/>
              <a:defRPr/>
            </a:lvl1pPr>
          </a:lstStyle>
          <a:p>
            <a:r>
              <a:rPr lang="en-US" dirty="0"/>
              <a:t>Click to add photo</a:t>
            </a:r>
          </a:p>
        </p:txBody>
      </p:sp>
      <p:sp>
        <p:nvSpPr>
          <p:cNvPr id="21" name="Rectangle 20">
            <a:extLst>
              <a:ext uri="{FF2B5EF4-FFF2-40B4-BE49-F238E27FC236}">
                <a16:creationId xmlns:a16="http://schemas.microsoft.com/office/drawing/2014/main" id="{17F392F3-B186-BFAB-8628-7F8A42325835}"/>
              </a:ext>
              <a:ext uri="{C183D7F6-B498-43B3-948B-1728B52AA6E4}">
                <adec:decorative xmlns:adec="http://schemas.microsoft.com/office/drawing/2017/decorative" val="1"/>
              </a:ext>
            </a:extLst>
          </p:cNvPr>
          <p:cNvSpPr/>
          <p:nvPr userDrawn="1"/>
        </p:nvSpPr>
        <p:spPr>
          <a:xfrm>
            <a:off x="6243919" y="1961180"/>
            <a:ext cx="2487706" cy="2491201"/>
          </a:xfrm>
          <a:prstGeom prst="rect">
            <a:avLst/>
          </a:prstGeom>
          <a:noFill/>
          <a:ln w="28575">
            <a:solidFill>
              <a:srgbClr val="EA0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D926E71-5449-145C-ECD9-E5F3C51D9D1A}"/>
              </a:ext>
              <a:ext uri="{C183D7F6-B498-43B3-948B-1728B52AA6E4}">
                <adec:decorative xmlns:adec="http://schemas.microsoft.com/office/drawing/2017/decorative" val="1"/>
              </a:ext>
            </a:extLst>
          </p:cNvPr>
          <p:cNvSpPr/>
          <p:nvPr userDrawn="1"/>
        </p:nvSpPr>
        <p:spPr>
          <a:xfrm>
            <a:off x="9014014" y="1961180"/>
            <a:ext cx="2487706" cy="2491201"/>
          </a:xfrm>
          <a:prstGeom prst="rect">
            <a:avLst/>
          </a:prstGeom>
          <a:noFill/>
          <a:ln w="28575">
            <a:solidFill>
              <a:srgbClr val="EA0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9">
            <a:extLst>
              <a:ext uri="{FF2B5EF4-FFF2-40B4-BE49-F238E27FC236}">
                <a16:creationId xmlns:a16="http://schemas.microsoft.com/office/drawing/2014/main" id="{7D79739D-047C-F147-BBAE-CE396730678F}"/>
              </a:ext>
            </a:extLst>
          </p:cNvPr>
          <p:cNvSpPr>
            <a:spLocks noGrp="1"/>
          </p:cNvSpPr>
          <p:nvPr>
            <p:ph type="pic" sz="quarter" idx="22" hasCustomPrompt="1"/>
          </p:nvPr>
        </p:nvSpPr>
        <p:spPr>
          <a:xfrm>
            <a:off x="9208016" y="2149167"/>
            <a:ext cx="2099702" cy="2115227"/>
          </a:xfrm>
          <a:prstGeom prst="rect">
            <a:avLst/>
          </a:prstGeom>
        </p:spPr>
        <p:txBody>
          <a:bodyPr/>
          <a:lstStyle>
            <a:lvl1pPr marL="0" indent="0" algn="ctr">
              <a:buNone/>
              <a:defRPr/>
            </a:lvl1pPr>
          </a:lstStyle>
          <a:p>
            <a:r>
              <a:rPr lang="en-US" dirty="0"/>
              <a:t>Click to add photo</a:t>
            </a:r>
          </a:p>
        </p:txBody>
      </p:sp>
      <p:pic>
        <p:nvPicPr>
          <p:cNvPr id="12" name="Picture 11">
            <a:extLst>
              <a:ext uri="{FF2B5EF4-FFF2-40B4-BE49-F238E27FC236}">
                <a16:creationId xmlns:a16="http://schemas.microsoft.com/office/drawing/2014/main" id="{0E0EDCF6-9AA6-F25A-4000-FE9173646E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0233" y="6336031"/>
            <a:ext cx="1494664" cy="324423"/>
          </a:xfrm>
          <a:prstGeom prst="rect">
            <a:avLst/>
          </a:prstGeom>
        </p:spPr>
      </p:pic>
      <p:pic>
        <p:nvPicPr>
          <p:cNvPr id="14" name="Picture 13">
            <a:extLst>
              <a:ext uri="{FF2B5EF4-FFF2-40B4-BE49-F238E27FC236}">
                <a16:creationId xmlns:a16="http://schemas.microsoft.com/office/drawing/2014/main" id="{BCCA74E9-3EC7-8FEE-7612-CE6E436D1DA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380890" y="6278340"/>
            <a:ext cx="1503518" cy="533005"/>
          </a:xfrm>
          <a:prstGeom prst="rect">
            <a:avLst/>
          </a:prstGeom>
        </p:spPr>
      </p:pic>
      <p:sp>
        <p:nvSpPr>
          <p:cNvPr id="28" name="Text Placeholder 10">
            <a:extLst>
              <a:ext uri="{FF2B5EF4-FFF2-40B4-BE49-F238E27FC236}">
                <a16:creationId xmlns:a16="http://schemas.microsoft.com/office/drawing/2014/main" id="{D6B9B953-1228-CCD6-89B7-B56B8F42DD27}"/>
              </a:ext>
            </a:extLst>
          </p:cNvPr>
          <p:cNvSpPr>
            <a:spLocks noGrp="1"/>
          </p:cNvSpPr>
          <p:nvPr>
            <p:ph type="body" sz="quarter" idx="26" hasCustomPrompt="1"/>
          </p:nvPr>
        </p:nvSpPr>
        <p:spPr>
          <a:xfrm>
            <a:off x="703729" y="5251328"/>
            <a:ext cx="2487706" cy="905378"/>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
        <p:nvSpPr>
          <p:cNvPr id="29" name="Text Placeholder 10">
            <a:extLst>
              <a:ext uri="{FF2B5EF4-FFF2-40B4-BE49-F238E27FC236}">
                <a16:creationId xmlns:a16="http://schemas.microsoft.com/office/drawing/2014/main" id="{C38D24D0-0A94-02F9-213E-5DB5FE82EF53}"/>
              </a:ext>
            </a:extLst>
          </p:cNvPr>
          <p:cNvSpPr>
            <a:spLocks noGrp="1"/>
          </p:cNvSpPr>
          <p:nvPr>
            <p:ph type="body" sz="quarter" idx="31" hasCustomPrompt="1"/>
          </p:nvPr>
        </p:nvSpPr>
        <p:spPr>
          <a:xfrm>
            <a:off x="3490472" y="5251328"/>
            <a:ext cx="2471057" cy="905379"/>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
        <p:nvSpPr>
          <p:cNvPr id="30" name="Text Placeholder 10">
            <a:extLst>
              <a:ext uri="{FF2B5EF4-FFF2-40B4-BE49-F238E27FC236}">
                <a16:creationId xmlns:a16="http://schemas.microsoft.com/office/drawing/2014/main" id="{54D950EF-5728-AA0A-73D4-5749EB384DEB}"/>
              </a:ext>
            </a:extLst>
          </p:cNvPr>
          <p:cNvSpPr>
            <a:spLocks noGrp="1"/>
          </p:cNvSpPr>
          <p:nvPr>
            <p:ph type="body" sz="quarter" idx="33" hasCustomPrompt="1"/>
          </p:nvPr>
        </p:nvSpPr>
        <p:spPr>
          <a:xfrm>
            <a:off x="9014013" y="5251328"/>
            <a:ext cx="2474258" cy="905380"/>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
        <p:nvSpPr>
          <p:cNvPr id="31" name="Text Placeholder 10">
            <a:extLst>
              <a:ext uri="{FF2B5EF4-FFF2-40B4-BE49-F238E27FC236}">
                <a16:creationId xmlns:a16="http://schemas.microsoft.com/office/drawing/2014/main" id="{C59B2365-B459-467A-EDA5-CCD92819826B}"/>
              </a:ext>
            </a:extLst>
          </p:cNvPr>
          <p:cNvSpPr>
            <a:spLocks noGrp="1"/>
          </p:cNvSpPr>
          <p:nvPr>
            <p:ph type="body" sz="quarter" idx="35" hasCustomPrompt="1"/>
          </p:nvPr>
        </p:nvSpPr>
        <p:spPr>
          <a:xfrm>
            <a:off x="6243919" y="5251328"/>
            <a:ext cx="2487706" cy="905379"/>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Tree>
    <p:extLst>
      <p:ext uri="{BB962C8B-B14F-4D97-AF65-F5344CB8AC3E}">
        <p14:creationId xmlns:p14="http://schemas.microsoft.com/office/powerpoint/2010/main" val="444314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Team 4-Up">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80B197F-91EA-91EF-9D95-8F2CD6C22E02}"/>
              </a:ext>
            </a:extLst>
          </p:cNvPr>
          <p:cNvSpPr>
            <a:spLocks noGrp="1"/>
          </p:cNvSpPr>
          <p:nvPr>
            <p:ph type="pic" sz="quarter" idx="17"/>
          </p:nvPr>
        </p:nvSpPr>
        <p:spPr>
          <a:xfrm>
            <a:off x="0" y="-121299"/>
            <a:ext cx="12270559" cy="1673431"/>
          </a:xfrm>
          <a:prstGeom prst="rect">
            <a:avLst/>
          </a:prstGeom>
        </p:spPr>
        <p:txBody>
          <a:bodyPr/>
          <a:lstStyle/>
          <a:p>
            <a:endParaRPr lang="en-US" dirty="0"/>
          </a:p>
        </p:txBody>
      </p:sp>
      <p:sp>
        <p:nvSpPr>
          <p:cNvPr id="3" name="Rectangle 2">
            <a:extLst>
              <a:ext uri="{FF2B5EF4-FFF2-40B4-BE49-F238E27FC236}">
                <a16:creationId xmlns:a16="http://schemas.microsoft.com/office/drawing/2014/main" id="{7CEA0FF5-89E1-67B6-74AF-D33AB0933DAF}"/>
              </a:ext>
            </a:extLst>
          </p:cNvPr>
          <p:cNvSpPr/>
          <p:nvPr userDrawn="1"/>
        </p:nvSpPr>
        <p:spPr>
          <a:xfrm>
            <a:off x="1" y="-7084"/>
            <a:ext cx="12188858" cy="1593288"/>
          </a:xfrm>
          <a:prstGeom prst="rect">
            <a:avLst/>
          </a:prstGeom>
          <a:solidFill>
            <a:srgbClr val="00206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0">
            <a:extLst>
              <a:ext uri="{FF2B5EF4-FFF2-40B4-BE49-F238E27FC236}">
                <a16:creationId xmlns:a16="http://schemas.microsoft.com/office/drawing/2014/main" id="{1DB1BABC-0DD7-4226-DC64-F04020D9AEAC}"/>
              </a:ext>
            </a:extLst>
          </p:cNvPr>
          <p:cNvSpPr>
            <a:spLocks noGrp="1"/>
          </p:cNvSpPr>
          <p:nvPr>
            <p:ph type="body" sz="quarter" idx="16" hasCustomPrompt="1"/>
          </p:nvPr>
        </p:nvSpPr>
        <p:spPr>
          <a:xfrm>
            <a:off x="703729" y="4568418"/>
            <a:ext cx="2487706" cy="609663"/>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sp>
        <p:nvSpPr>
          <p:cNvPr id="7" name="Text Placeholder 10">
            <a:extLst>
              <a:ext uri="{FF2B5EF4-FFF2-40B4-BE49-F238E27FC236}">
                <a16:creationId xmlns:a16="http://schemas.microsoft.com/office/drawing/2014/main" id="{E0D92933-A6A0-B6C6-CF7E-60364B332ED9}"/>
              </a:ext>
            </a:extLst>
          </p:cNvPr>
          <p:cNvSpPr>
            <a:spLocks noGrp="1"/>
          </p:cNvSpPr>
          <p:nvPr>
            <p:ph type="body" sz="quarter" idx="30" hasCustomPrompt="1"/>
          </p:nvPr>
        </p:nvSpPr>
        <p:spPr>
          <a:xfrm>
            <a:off x="3490472" y="4568418"/>
            <a:ext cx="2471057" cy="609664"/>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sp>
        <p:nvSpPr>
          <p:cNvPr id="9" name="Text Placeholder 10">
            <a:extLst>
              <a:ext uri="{FF2B5EF4-FFF2-40B4-BE49-F238E27FC236}">
                <a16:creationId xmlns:a16="http://schemas.microsoft.com/office/drawing/2014/main" id="{E44EC40E-993F-C9B2-9185-63185C906133}"/>
              </a:ext>
            </a:extLst>
          </p:cNvPr>
          <p:cNvSpPr>
            <a:spLocks noGrp="1"/>
          </p:cNvSpPr>
          <p:nvPr>
            <p:ph type="body" sz="quarter" idx="32" hasCustomPrompt="1"/>
          </p:nvPr>
        </p:nvSpPr>
        <p:spPr>
          <a:xfrm>
            <a:off x="9014013" y="4568418"/>
            <a:ext cx="2474258" cy="609663"/>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sp>
        <p:nvSpPr>
          <p:cNvPr id="12" name="Text Placeholder 10">
            <a:extLst>
              <a:ext uri="{FF2B5EF4-FFF2-40B4-BE49-F238E27FC236}">
                <a16:creationId xmlns:a16="http://schemas.microsoft.com/office/drawing/2014/main" id="{0B8DCB82-EBD9-FCE8-4D4E-3393FDE85FE0}"/>
              </a:ext>
            </a:extLst>
          </p:cNvPr>
          <p:cNvSpPr>
            <a:spLocks noGrp="1"/>
          </p:cNvSpPr>
          <p:nvPr>
            <p:ph type="body" sz="quarter" idx="34" hasCustomPrompt="1"/>
          </p:nvPr>
        </p:nvSpPr>
        <p:spPr>
          <a:xfrm>
            <a:off x="6243919" y="4568418"/>
            <a:ext cx="2487706" cy="609664"/>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sp>
        <p:nvSpPr>
          <p:cNvPr id="16" name="Picture Placeholder 9">
            <a:extLst>
              <a:ext uri="{FF2B5EF4-FFF2-40B4-BE49-F238E27FC236}">
                <a16:creationId xmlns:a16="http://schemas.microsoft.com/office/drawing/2014/main" id="{D20901CE-363F-3EE6-1031-0E7F317E3EE1}"/>
              </a:ext>
            </a:extLst>
          </p:cNvPr>
          <p:cNvSpPr>
            <a:spLocks noGrp="1"/>
          </p:cNvSpPr>
          <p:nvPr>
            <p:ph type="pic" sz="quarter" idx="14" hasCustomPrompt="1"/>
          </p:nvPr>
        </p:nvSpPr>
        <p:spPr>
          <a:xfrm>
            <a:off x="897731" y="2149167"/>
            <a:ext cx="2099702" cy="2115227"/>
          </a:xfrm>
          <a:prstGeom prst="rect">
            <a:avLst/>
          </a:prstGeom>
        </p:spPr>
        <p:txBody>
          <a:bodyPr/>
          <a:lstStyle>
            <a:lvl1pPr marL="0" indent="0" algn="ctr">
              <a:buNone/>
              <a:defRPr/>
            </a:lvl1pPr>
          </a:lstStyle>
          <a:p>
            <a:r>
              <a:rPr lang="en-US" dirty="0"/>
              <a:t>Click to add photo</a:t>
            </a:r>
          </a:p>
        </p:txBody>
      </p:sp>
      <p:sp>
        <p:nvSpPr>
          <p:cNvPr id="22" name="Rectangle 21">
            <a:extLst>
              <a:ext uri="{FF2B5EF4-FFF2-40B4-BE49-F238E27FC236}">
                <a16:creationId xmlns:a16="http://schemas.microsoft.com/office/drawing/2014/main" id="{4EA52643-495D-081F-2C27-A7EC4C895223}"/>
              </a:ext>
              <a:ext uri="{C183D7F6-B498-43B3-948B-1728B52AA6E4}">
                <adec:decorative xmlns:adec="http://schemas.microsoft.com/office/drawing/2017/decorative" val="1"/>
              </a:ext>
            </a:extLst>
          </p:cNvPr>
          <p:cNvSpPr/>
          <p:nvPr userDrawn="1"/>
        </p:nvSpPr>
        <p:spPr>
          <a:xfrm>
            <a:off x="703729" y="1961180"/>
            <a:ext cx="2487706" cy="2491201"/>
          </a:xfrm>
          <a:prstGeom prst="rect">
            <a:avLst/>
          </a:prstGeom>
          <a:noFill/>
          <a:ln w="28575">
            <a:solidFill>
              <a:srgbClr val="EA0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9">
            <a:extLst>
              <a:ext uri="{FF2B5EF4-FFF2-40B4-BE49-F238E27FC236}">
                <a16:creationId xmlns:a16="http://schemas.microsoft.com/office/drawing/2014/main" id="{48405BDA-77AD-F26E-5FDA-5150B08EB379}"/>
              </a:ext>
            </a:extLst>
          </p:cNvPr>
          <p:cNvSpPr>
            <a:spLocks noGrp="1"/>
          </p:cNvSpPr>
          <p:nvPr>
            <p:ph type="pic" sz="quarter" idx="20" hasCustomPrompt="1"/>
          </p:nvPr>
        </p:nvSpPr>
        <p:spPr>
          <a:xfrm>
            <a:off x="3667826" y="2149167"/>
            <a:ext cx="2099702" cy="2115227"/>
          </a:xfrm>
          <a:prstGeom prst="rect">
            <a:avLst/>
          </a:prstGeom>
        </p:spPr>
        <p:txBody>
          <a:bodyPr/>
          <a:lstStyle>
            <a:lvl1pPr marL="0" indent="0" algn="ctr">
              <a:buNone/>
              <a:defRPr/>
            </a:lvl1pPr>
          </a:lstStyle>
          <a:p>
            <a:r>
              <a:rPr lang="en-US" dirty="0"/>
              <a:t>Click to add photo</a:t>
            </a:r>
          </a:p>
        </p:txBody>
      </p:sp>
      <p:sp>
        <p:nvSpPr>
          <p:cNvPr id="32" name="Rectangle 31">
            <a:extLst>
              <a:ext uri="{FF2B5EF4-FFF2-40B4-BE49-F238E27FC236}">
                <a16:creationId xmlns:a16="http://schemas.microsoft.com/office/drawing/2014/main" id="{63007EFB-D59B-3A97-058B-0B7CC97ABE8C}"/>
              </a:ext>
              <a:ext uri="{C183D7F6-B498-43B3-948B-1728B52AA6E4}">
                <adec:decorative xmlns:adec="http://schemas.microsoft.com/office/drawing/2017/decorative" val="1"/>
              </a:ext>
            </a:extLst>
          </p:cNvPr>
          <p:cNvSpPr/>
          <p:nvPr userDrawn="1"/>
        </p:nvSpPr>
        <p:spPr>
          <a:xfrm>
            <a:off x="3473824" y="1961180"/>
            <a:ext cx="2487706" cy="2491201"/>
          </a:xfrm>
          <a:prstGeom prst="rect">
            <a:avLst/>
          </a:prstGeom>
          <a:noFill/>
          <a:ln w="28575">
            <a:solidFill>
              <a:srgbClr val="EA0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9">
            <a:extLst>
              <a:ext uri="{FF2B5EF4-FFF2-40B4-BE49-F238E27FC236}">
                <a16:creationId xmlns:a16="http://schemas.microsoft.com/office/drawing/2014/main" id="{DBBCF970-48BD-A675-BB3B-0FD559D8C0BA}"/>
              </a:ext>
            </a:extLst>
          </p:cNvPr>
          <p:cNvSpPr>
            <a:spLocks noGrp="1"/>
          </p:cNvSpPr>
          <p:nvPr>
            <p:ph type="pic" sz="quarter" idx="21" hasCustomPrompt="1"/>
          </p:nvPr>
        </p:nvSpPr>
        <p:spPr>
          <a:xfrm>
            <a:off x="6437921" y="2149167"/>
            <a:ext cx="2099702" cy="2115227"/>
          </a:xfrm>
          <a:prstGeom prst="rect">
            <a:avLst/>
          </a:prstGeom>
        </p:spPr>
        <p:txBody>
          <a:bodyPr/>
          <a:lstStyle>
            <a:lvl1pPr marL="0" indent="0" algn="ctr">
              <a:buNone/>
              <a:defRPr/>
            </a:lvl1pPr>
          </a:lstStyle>
          <a:p>
            <a:r>
              <a:rPr lang="en-US" dirty="0"/>
              <a:t>Click to add photo</a:t>
            </a:r>
          </a:p>
        </p:txBody>
      </p:sp>
      <p:sp>
        <p:nvSpPr>
          <p:cNvPr id="34" name="Rectangle 33">
            <a:extLst>
              <a:ext uri="{FF2B5EF4-FFF2-40B4-BE49-F238E27FC236}">
                <a16:creationId xmlns:a16="http://schemas.microsoft.com/office/drawing/2014/main" id="{BB1651F8-5E8F-C248-B737-6105AD8E15AD}"/>
              </a:ext>
              <a:ext uri="{C183D7F6-B498-43B3-948B-1728B52AA6E4}">
                <adec:decorative xmlns:adec="http://schemas.microsoft.com/office/drawing/2017/decorative" val="1"/>
              </a:ext>
            </a:extLst>
          </p:cNvPr>
          <p:cNvSpPr/>
          <p:nvPr userDrawn="1"/>
        </p:nvSpPr>
        <p:spPr>
          <a:xfrm>
            <a:off x="6243919" y="1961180"/>
            <a:ext cx="2487706" cy="2491201"/>
          </a:xfrm>
          <a:prstGeom prst="rect">
            <a:avLst/>
          </a:prstGeom>
          <a:noFill/>
          <a:ln w="28575">
            <a:solidFill>
              <a:srgbClr val="EA0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174D1239-0BE9-0616-91C5-1A44CFDFE932}"/>
              </a:ext>
              <a:ext uri="{C183D7F6-B498-43B3-948B-1728B52AA6E4}">
                <adec:decorative xmlns:adec="http://schemas.microsoft.com/office/drawing/2017/decorative" val="1"/>
              </a:ext>
            </a:extLst>
          </p:cNvPr>
          <p:cNvSpPr/>
          <p:nvPr userDrawn="1"/>
        </p:nvSpPr>
        <p:spPr>
          <a:xfrm>
            <a:off x="9014014" y="1961180"/>
            <a:ext cx="2487706" cy="2491201"/>
          </a:xfrm>
          <a:prstGeom prst="rect">
            <a:avLst/>
          </a:prstGeom>
          <a:noFill/>
          <a:ln w="28575">
            <a:solidFill>
              <a:srgbClr val="EA0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Picture Placeholder 9">
            <a:extLst>
              <a:ext uri="{FF2B5EF4-FFF2-40B4-BE49-F238E27FC236}">
                <a16:creationId xmlns:a16="http://schemas.microsoft.com/office/drawing/2014/main" id="{D20C3275-D25D-3E91-1C6D-E04B54687DE7}"/>
              </a:ext>
            </a:extLst>
          </p:cNvPr>
          <p:cNvSpPr>
            <a:spLocks noGrp="1"/>
          </p:cNvSpPr>
          <p:nvPr>
            <p:ph type="pic" sz="quarter" idx="22" hasCustomPrompt="1"/>
          </p:nvPr>
        </p:nvSpPr>
        <p:spPr>
          <a:xfrm>
            <a:off x="9208016" y="2149167"/>
            <a:ext cx="2099702" cy="2115227"/>
          </a:xfrm>
          <a:prstGeom prst="rect">
            <a:avLst/>
          </a:prstGeom>
        </p:spPr>
        <p:txBody>
          <a:bodyPr/>
          <a:lstStyle>
            <a:lvl1pPr marL="0" indent="0" algn="ctr">
              <a:buNone/>
              <a:defRPr/>
            </a:lvl1pPr>
          </a:lstStyle>
          <a:p>
            <a:r>
              <a:rPr lang="en-US" dirty="0"/>
              <a:t>Click to add photo</a:t>
            </a:r>
          </a:p>
        </p:txBody>
      </p:sp>
      <p:sp>
        <p:nvSpPr>
          <p:cNvPr id="41" name="Title 1">
            <a:extLst>
              <a:ext uri="{FF2B5EF4-FFF2-40B4-BE49-F238E27FC236}">
                <a16:creationId xmlns:a16="http://schemas.microsoft.com/office/drawing/2014/main" id="{8AF0666A-1FBC-394B-01EE-F37710B704A4}"/>
              </a:ext>
            </a:extLst>
          </p:cNvPr>
          <p:cNvSpPr>
            <a:spLocks noGrp="1"/>
          </p:cNvSpPr>
          <p:nvPr>
            <p:ph type="title" hasCustomPrompt="1"/>
          </p:nvPr>
        </p:nvSpPr>
        <p:spPr>
          <a:xfrm>
            <a:off x="3473823" y="390548"/>
            <a:ext cx="5257801" cy="640698"/>
          </a:xfrm>
          <a:prstGeom prst="rect">
            <a:avLst/>
          </a:prstGeom>
          <a:ln w="28575">
            <a:solidFill>
              <a:schemeClr val="bg1"/>
            </a:solidFill>
          </a:ln>
        </p:spPr>
        <p:txBody>
          <a:bodyPr anchor="ctr"/>
          <a:lstStyle>
            <a:lvl1pPr algn="ctr">
              <a:defRPr sz="2400" cap="all" spc="100" baseline="0">
                <a:ln>
                  <a:noFill/>
                </a:ln>
                <a:solidFill>
                  <a:schemeClr val="bg1"/>
                </a:solidFill>
              </a:defRPr>
            </a:lvl1pPr>
          </a:lstStyle>
          <a:p>
            <a:r>
              <a:rPr lang="en-US" dirty="0"/>
              <a:t>title</a:t>
            </a:r>
          </a:p>
        </p:txBody>
      </p:sp>
      <p:pic>
        <p:nvPicPr>
          <p:cNvPr id="18" name="Picture 17">
            <a:extLst>
              <a:ext uri="{FF2B5EF4-FFF2-40B4-BE49-F238E27FC236}">
                <a16:creationId xmlns:a16="http://schemas.microsoft.com/office/drawing/2014/main" id="{A8DBC154-A826-B45A-DB64-FCEBF3A0AB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0233" y="6336031"/>
            <a:ext cx="1494664" cy="324423"/>
          </a:xfrm>
          <a:prstGeom prst="rect">
            <a:avLst/>
          </a:prstGeom>
        </p:spPr>
      </p:pic>
      <p:pic>
        <p:nvPicPr>
          <p:cNvPr id="19" name="Picture 18">
            <a:extLst>
              <a:ext uri="{FF2B5EF4-FFF2-40B4-BE49-F238E27FC236}">
                <a16:creationId xmlns:a16="http://schemas.microsoft.com/office/drawing/2014/main" id="{123EBF7F-50BA-5A5E-C7A3-401253E76D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380890" y="6278340"/>
            <a:ext cx="1503518" cy="533005"/>
          </a:xfrm>
          <a:prstGeom prst="rect">
            <a:avLst/>
          </a:prstGeom>
        </p:spPr>
      </p:pic>
      <p:sp>
        <p:nvSpPr>
          <p:cNvPr id="30" name="Text Placeholder 10">
            <a:extLst>
              <a:ext uri="{FF2B5EF4-FFF2-40B4-BE49-F238E27FC236}">
                <a16:creationId xmlns:a16="http://schemas.microsoft.com/office/drawing/2014/main" id="{C285AC2B-6E11-E75F-4B14-01D6EAE378E8}"/>
              </a:ext>
            </a:extLst>
          </p:cNvPr>
          <p:cNvSpPr>
            <a:spLocks noGrp="1"/>
          </p:cNvSpPr>
          <p:nvPr>
            <p:ph type="body" sz="quarter" idx="26" hasCustomPrompt="1"/>
          </p:nvPr>
        </p:nvSpPr>
        <p:spPr>
          <a:xfrm>
            <a:off x="703729" y="5251328"/>
            <a:ext cx="2487706" cy="905378"/>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
        <p:nvSpPr>
          <p:cNvPr id="31" name="Text Placeholder 10">
            <a:extLst>
              <a:ext uri="{FF2B5EF4-FFF2-40B4-BE49-F238E27FC236}">
                <a16:creationId xmlns:a16="http://schemas.microsoft.com/office/drawing/2014/main" id="{081AF2CE-3678-CF9A-4DAF-7C0B013382D0}"/>
              </a:ext>
            </a:extLst>
          </p:cNvPr>
          <p:cNvSpPr>
            <a:spLocks noGrp="1"/>
          </p:cNvSpPr>
          <p:nvPr>
            <p:ph type="body" sz="quarter" idx="31" hasCustomPrompt="1"/>
          </p:nvPr>
        </p:nvSpPr>
        <p:spPr>
          <a:xfrm>
            <a:off x="3490472" y="5251328"/>
            <a:ext cx="2471057" cy="905379"/>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
        <p:nvSpPr>
          <p:cNvPr id="37" name="Text Placeholder 10">
            <a:extLst>
              <a:ext uri="{FF2B5EF4-FFF2-40B4-BE49-F238E27FC236}">
                <a16:creationId xmlns:a16="http://schemas.microsoft.com/office/drawing/2014/main" id="{67E476BD-A990-AA94-ED79-843DBB14A556}"/>
              </a:ext>
            </a:extLst>
          </p:cNvPr>
          <p:cNvSpPr>
            <a:spLocks noGrp="1"/>
          </p:cNvSpPr>
          <p:nvPr>
            <p:ph type="body" sz="quarter" idx="33" hasCustomPrompt="1"/>
          </p:nvPr>
        </p:nvSpPr>
        <p:spPr>
          <a:xfrm>
            <a:off x="9014013" y="5251328"/>
            <a:ext cx="2474258" cy="905380"/>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
        <p:nvSpPr>
          <p:cNvPr id="38" name="Text Placeholder 10">
            <a:extLst>
              <a:ext uri="{FF2B5EF4-FFF2-40B4-BE49-F238E27FC236}">
                <a16:creationId xmlns:a16="http://schemas.microsoft.com/office/drawing/2014/main" id="{7CABE6D0-276F-E57B-F7D2-AD4DF87CC4AD}"/>
              </a:ext>
            </a:extLst>
          </p:cNvPr>
          <p:cNvSpPr>
            <a:spLocks noGrp="1"/>
          </p:cNvSpPr>
          <p:nvPr>
            <p:ph type="body" sz="quarter" idx="35" hasCustomPrompt="1"/>
          </p:nvPr>
        </p:nvSpPr>
        <p:spPr>
          <a:xfrm>
            <a:off x="6243919" y="5251328"/>
            <a:ext cx="2487706" cy="905379"/>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Tree>
    <p:extLst>
      <p:ext uri="{BB962C8B-B14F-4D97-AF65-F5344CB8AC3E}">
        <p14:creationId xmlns:p14="http://schemas.microsoft.com/office/powerpoint/2010/main" val="1268357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nding">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3644"/>
            <a:ext cx="12192000" cy="21705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6758489F-F03F-005D-CB51-E60074E54862}"/>
              </a:ext>
            </a:extLst>
          </p:cNvPr>
          <p:cNvSpPr>
            <a:spLocks noGrp="1"/>
          </p:cNvSpPr>
          <p:nvPr>
            <p:ph type="title" hasCustomPrompt="1"/>
          </p:nvPr>
        </p:nvSpPr>
        <p:spPr>
          <a:xfrm>
            <a:off x="3979682" y="768567"/>
            <a:ext cx="4232636" cy="640698"/>
          </a:xfrm>
          <a:prstGeom prst="rect">
            <a:avLst/>
          </a:prstGeom>
          <a:ln w="28575">
            <a:solidFill>
              <a:schemeClr val="bg1"/>
            </a:solidFill>
          </a:ln>
        </p:spPr>
        <p:txBody>
          <a:bodyPr anchor="ctr"/>
          <a:lstStyle>
            <a:lvl1pPr algn="ctr">
              <a:defRPr sz="2400" cap="all" spc="100" baseline="0">
                <a:ln>
                  <a:noFill/>
                </a:ln>
                <a:solidFill>
                  <a:schemeClr val="bg1"/>
                </a:solidFill>
              </a:defRPr>
            </a:lvl1pPr>
          </a:lstStyle>
          <a:p>
            <a:r>
              <a:rPr lang="en-US" dirty="0"/>
              <a:t>title</a:t>
            </a:r>
          </a:p>
        </p:txBody>
      </p:sp>
      <p:sp>
        <p:nvSpPr>
          <p:cNvPr id="11" name="Text Placeholder 10">
            <a:extLst>
              <a:ext uri="{FF2B5EF4-FFF2-40B4-BE49-F238E27FC236}">
                <a16:creationId xmlns:a16="http://schemas.microsoft.com/office/drawing/2014/main" id="{783DB10E-A558-B92C-929C-63713EC7493D}"/>
              </a:ext>
            </a:extLst>
          </p:cNvPr>
          <p:cNvSpPr>
            <a:spLocks noGrp="1"/>
          </p:cNvSpPr>
          <p:nvPr>
            <p:ph type="body" sz="quarter" idx="21" hasCustomPrompt="1"/>
          </p:nvPr>
        </p:nvSpPr>
        <p:spPr>
          <a:xfrm>
            <a:off x="1100833" y="2853184"/>
            <a:ext cx="120015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1"/>
                </a:solidFill>
                <a:latin typeface="+mj-lt"/>
              </a:defRPr>
            </a:lvl1pPr>
          </a:lstStyle>
          <a:p>
            <a:pPr lvl="0"/>
            <a:r>
              <a:rPr lang="en-US" dirty="0"/>
              <a:t>add</a:t>
            </a:r>
          </a:p>
        </p:txBody>
      </p:sp>
      <p:sp>
        <p:nvSpPr>
          <p:cNvPr id="12" name="Text Placeholder 10">
            <a:extLst>
              <a:ext uri="{FF2B5EF4-FFF2-40B4-BE49-F238E27FC236}">
                <a16:creationId xmlns:a16="http://schemas.microsoft.com/office/drawing/2014/main" id="{826997DD-6270-4CB1-33A9-07869E290753}"/>
              </a:ext>
            </a:extLst>
          </p:cNvPr>
          <p:cNvSpPr>
            <a:spLocks noGrp="1"/>
          </p:cNvSpPr>
          <p:nvPr>
            <p:ph type="body" sz="quarter" idx="27" hasCustomPrompt="1"/>
          </p:nvPr>
        </p:nvSpPr>
        <p:spPr>
          <a:xfrm>
            <a:off x="4060874" y="2853184"/>
            <a:ext cx="1223858"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1"/>
                </a:solidFill>
                <a:latin typeface="+mj-lt"/>
              </a:defRPr>
            </a:lvl1pPr>
          </a:lstStyle>
          <a:p>
            <a:pPr lvl="0"/>
            <a:r>
              <a:rPr lang="en-US" dirty="0"/>
              <a:t>add</a:t>
            </a:r>
          </a:p>
        </p:txBody>
      </p:sp>
      <p:sp>
        <p:nvSpPr>
          <p:cNvPr id="13" name="Text Placeholder 10">
            <a:extLst>
              <a:ext uri="{FF2B5EF4-FFF2-40B4-BE49-F238E27FC236}">
                <a16:creationId xmlns:a16="http://schemas.microsoft.com/office/drawing/2014/main" id="{94BABECA-6165-B6FD-B1B1-E80CDAECCCB1}"/>
              </a:ext>
            </a:extLst>
          </p:cNvPr>
          <p:cNvSpPr>
            <a:spLocks noGrp="1"/>
          </p:cNvSpPr>
          <p:nvPr>
            <p:ph type="body" sz="quarter" idx="28" hasCustomPrompt="1"/>
          </p:nvPr>
        </p:nvSpPr>
        <p:spPr>
          <a:xfrm>
            <a:off x="6987702" y="2853184"/>
            <a:ext cx="118761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1"/>
                </a:solidFill>
                <a:latin typeface="+mj-lt"/>
              </a:defRPr>
            </a:lvl1pPr>
          </a:lstStyle>
          <a:p>
            <a:pPr lvl="0"/>
            <a:r>
              <a:rPr lang="en-US" dirty="0"/>
              <a:t>add</a:t>
            </a:r>
          </a:p>
        </p:txBody>
      </p:sp>
      <p:sp>
        <p:nvSpPr>
          <p:cNvPr id="14" name="Text Placeholder 10">
            <a:extLst>
              <a:ext uri="{FF2B5EF4-FFF2-40B4-BE49-F238E27FC236}">
                <a16:creationId xmlns:a16="http://schemas.microsoft.com/office/drawing/2014/main" id="{C1B7A596-36FE-2CA9-A578-16432CDD9B91}"/>
              </a:ext>
            </a:extLst>
          </p:cNvPr>
          <p:cNvSpPr>
            <a:spLocks noGrp="1"/>
          </p:cNvSpPr>
          <p:nvPr>
            <p:ph type="body" sz="quarter" idx="29" hasCustomPrompt="1"/>
          </p:nvPr>
        </p:nvSpPr>
        <p:spPr>
          <a:xfrm>
            <a:off x="9879382" y="2853184"/>
            <a:ext cx="1211785"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1"/>
                </a:solidFill>
                <a:latin typeface="+mj-lt"/>
              </a:defRPr>
            </a:lvl1pPr>
          </a:lstStyle>
          <a:p>
            <a:pPr lvl="0"/>
            <a:r>
              <a:rPr lang="en-US" dirty="0"/>
              <a:t>add</a:t>
            </a:r>
          </a:p>
        </p:txBody>
      </p:sp>
      <p:sp>
        <p:nvSpPr>
          <p:cNvPr id="15" name="Text Placeholder 10">
            <a:extLst>
              <a:ext uri="{FF2B5EF4-FFF2-40B4-BE49-F238E27FC236}">
                <a16:creationId xmlns:a16="http://schemas.microsoft.com/office/drawing/2014/main" id="{139ACDC2-46B8-BA4C-A180-A28D69053E35}"/>
              </a:ext>
            </a:extLst>
          </p:cNvPr>
          <p:cNvSpPr>
            <a:spLocks noGrp="1"/>
          </p:cNvSpPr>
          <p:nvPr>
            <p:ph type="body" sz="quarter" idx="16" hasCustomPrompt="1"/>
          </p:nvPr>
        </p:nvSpPr>
        <p:spPr>
          <a:xfrm>
            <a:off x="510458" y="4297811"/>
            <a:ext cx="2381574" cy="632643"/>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sp>
        <p:nvSpPr>
          <p:cNvPr id="17" name="Text Placeholder 10">
            <a:extLst>
              <a:ext uri="{FF2B5EF4-FFF2-40B4-BE49-F238E27FC236}">
                <a16:creationId xmlns:a16="http://schemas.microsoft.com/office/drawing/2014/main" id="{0385CC94-6887-5D5A-3103-5D6842B0BE48}"/>
              </a:ext>
            </a:extLst>
          </p:cNvPr>
          <p:cNvSpPr>
            <a:spLocks noGrp="1"/>
          </p:cNvSpPr>
          <p:nvPr>
            <p:ph type="body" sz="quarter" idx="30" hasCustomPrompt="1"/>
          </p:nvPr>
        </p:nvSpPr>
        <p:spPr>
          <a:xfrm>
            <a:off x="3481472" y="4277551"/>
            <a:ext cx="2381574" cy="632643"/>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sp>
        <p:nvSpPr>
          <p:cNvPr id="20" name="Text Placeholder 10">
            <a:extLst>
              <a:ext uri="{FF2B5EF4-FFF2-40B4-BE49-F238E27FC236}">
                <a16:creationId xmlns:a16="http://schemas.microsoft.com/office/drawing/2014/main" id="{56331089-DEEE-ED51-5CA6-D9AA0137E246}"/>
              </a:ext>
            </a:extLst>
          </p:cNvPr>
          <p:cNvSpPr>
            <a:spLocks noGrp="1"/>
          </p:cNvSpPr>
          <p:nvPr>
            <p:ph type="body" sz="quarter" idx="32" hasCustomPrompt="1"/>
          </p:nvPr>
        </p:nvSpPr>
        <p:spPr>
          <a:xfrm>
            <a:off x="9299968" y="4277551"/>
            <a:ext cx="2381574" cy="632643"/>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sp>
        <p:nvSpPr>
          <p:cNvPr id="22" name="Text Placeholder 10">
            <a:extLst>
              <a:ext uri="{FF2B5EF4-FFF2-40B4-BE49-F238E27FC236}">
                <a16:creationId xmlns:a16="http://schemas.microsoft.com/office/drawing/2014/main" id="{4D324BE8-8416-403D-5BBB-0ADD8C892DAA}"/>
              </a:ext>
            </a:extLst>
          </p:cNvPr>
          <p:cNvSpPr>
            <a:spLocks noGrp="1"/>
          </p:cNvSpPr>
          <p:nvPr>
            <p:ph type="body" sz="quarter" idx="34" hasCustomPrompt="1"/>
          </p:nvPr>
        </p:nvSpPr>
        <p:spPr>
          <a:xfrm>
            <a:off x="6390720" y="4297811"/>
            <a:ext cx="2381574" cy="632643"/>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pic>
        <p:nvPicPr>
          <p:cNvPr id="9" name="Picture 8">
            <a:extLst>
              <a:ext uri="{FF2B5EF4-FFF2-40B4-BE49-F238E27FC236}">
                <a16:creationId xmlns:a16="http://schemas.microsoft.com/office/drawing/2014/main" id="{5DE41F74-6477-235B-F5DC-06C0075F8D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0233" y="6336031"/>
            <a:ext cx="1494664" cy="324423"/>
          </a:xfrm>
          <a:prstGeom prst="rect">
            <a:avLst/>
          </a:prstGeom>
        </p:spPr>
      </p:pic>
      <p:pic>
        <p:nvPicPr>
          <p:cNvPr id="18" name="Picture 17">
            <a:extLst>
              <a:ext uri="{FF2B5EF4-FFF2-40B4-BE49-F238E27FC236}">
                <a16:creationId xmlns:a16="http://schemas.microsoft.com/office/drawing/2014/main" id="{6DAA9B0C-B37B-352A-D34A-56C3456D2A8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380890" y="6278340"/>
            <a:ext cx="1503518" cy="533005"/>
          </a:xfrm>
          <a:prstGeom prst="rect">
            <a:avLst/>
          </a:prstGeom>
        </p:spPr>
      </p:pic>
      <p:sp>
        <p:nvSpPr>
          <p:cNvPr id="28" name="Text Placeholder 10">
            <a:extLst>
              <a:ext uri="{FF2B5EF4-FFF2-40B4-BE49-F238E27FC236}">
                <a16:creationId xmlns:a16="http://schemas.microsoft.com/office/drawing/2014/main" id="{901BB4E5-B529-9DB6-92C5-931FABF3023E}"/>
              </a:ext>
            </a:extLst>
          </p:cNvPr>
          <p:cNvSpPr>
            <a:spLocks noGrp="1"/>
          </p:cNvSpPr>
          <p:nvPr>
            <p:ph type="body" sz="quarter" idx="26" hasCustomPrompt="1"/>
          </p:nvPr>
        </p:nvSpPr>
        <p:spPr>
          <a:xfrm>
            <a:off x="510458" y="4910194"/>
            <a:ext cx="2381574" cy="905378"/>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
        <p:nvSpPr>
          <p:cNvPr id="29" name="Text Placeholder 10">
            <a:extLst>
              <a:ext uri="{FF2B5EF4-FFF2-40B4-BE49-F238E27FC236}">
                <a16:creationId xmlns:a16="http://schemas.microsoft.com/office/drawing/2014/main" id="{75AFE337-F47E-E59A-87AA-3B38347D8560}"/>
              </a:ext>
            </a:extLst>
          </p:cNvPr>
          <p:cNvSpPr>
            <a:spLocks noGrp="1"/>
          </p:cNvSpPr>
          <p:nvPr>
            <p:ph type="body" sz="quarter" idx="31" hasCustomPrompt="1"/>
          </p:nvPr>
        </p:nvSpPr>
        <p:spPr>
          <a:xfrm>
            <a:off x="3481472" y="4889934"/>
            <a:ext cx="2381574" cy="905378"/>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
        <p:nvSpPr>
          <p:cNvPr id="30" name="Text Placeholder 10">
            <a:extLst>
              <a:ext uri="{FF2B5EF4-FFF2-40B4-BE49-F238E27FC236}">
                <a16:creationId xmlns:a16="http://schemas.microsoft.com/office/drawing/2014/main" id="{F822CF51-365F-6AEE-8C24-B926AF4C1AAB}"/>
              </a:ext>
            </a:extLst>
          </p:cNvPr>
          <p:cNvSpPr>
            <a:spLocks noGrp="1"/>
          </p:cNvSpPr>
          <p:nvPr>
            <p:ph type="body" sz="quarter" idx="33" hasCustomPrompt="1"/>
          </p:nvPr>
        </p:nvSpPr>
        <p:spPr>
          <a:xfrm>
            <a:off x="9299968" y="4889934"/>
            <a:ext cx="2381574" cy="905378"/>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
        <p:nvSpPr>
          <p:cNvPr id="31" name="Text Placeholder 10">
            <a:extLst>
              <a:ext uri="{FF2B5EF4-FFF2-40B4-BE49-F238E27FC236}">
                <a16:creationId xmlns:a16="http://schemas.microsoft.com/office/drawing/2014/main" id="{35D4AB5E-3CA1-331C-B302-14374B6CF6DF}"/>
              </a:ext>
            </a:extLst>
          </p:cNvPr>
          <p:cNvSpPr>
            <a:spLocks noGrp="1"/>
          </p:cNvSpPr>
          <p:nvPr>
            <p:ph type="body" sz="quarter" idx="35" hasCustomPrompt="1"/>
          </p:nvPr>
        </p:nvSpPr>
        <p:spPr>
          <a:xfrm>
            <a:off x="6390720" y="4910194"/>
            <a:ext cx="2381574" cy="905378"/>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Tree>
    <p:extLst>
      <p:ext uri="{BB962C8B-B14F-4D97-AF65-F5344CB8AC3E}">
        <p14:creationId xmlns:p14="http://schemas.microsoft.com/office/powerpoint/2010/main" val="145738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DC6693A5-BD80-6424-1B45-3EEECD1D948F}"/>
              </a:ext>
            </a:extLst>
          </p:cNvPr>
          <p:cNvSpPr>
            <a:spLocks noGrp="1"/>
          </p:cNvSpPr>
          <p:nvPr>
            <p:ph type="pic" sz="quarter" idx="16"/>
          </p:nvPr>
        </p:nvSpPr>
        <p:spPr>
          <a:xfrm>
            <a:off x="5491024" y="0"/>
            <a:ext cx="6769239" cy="6858000"/>
          </a:xfrm>
          <a:prstGeom prst="rect">
            <a:avLst/>
          </a:prstGeom>
        </p:spPr>
        <p:txBody>
          <a:bodyPr/>
          <a:lstStyle/>
          <a:p>
            <a:endParaRPr lang="en-US" dirty="0"/>
          </a:p>
        </p:txBody>
      </p:sp>
      <p:sp>
        <p:nvSpPr>
          <p:cNvPr id="7" name="Rectangle 6">
            <a:extLst>
              <a:ext uri="{FF2B5EF4-FFF2-40B4-BE49-F238E27FC236}">
                <a16:creationId xmlns:a16="http://schemas.microsoft.com/office/drawing/2014/main" id="{8C7A577F-764D-04C6-5A1D-44771A731A47}"/>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4BAED8B-FC29-A031-D3CF-0CD7FD25804A}"/>
              </a:ext>
            </a:extLst>
          </p:cNvPr>
          <p:cNvPicPr>
            <a:picLocks noChangeAspect="1"/>
          </p:cNvPicPr>
          <p:nvPr userDrawn="1"/>
        </p:nvPicPr>
        <p:blipFill>
          <a:blip r:embed="rId2" cstate="screen">
            <a:alphaModFix amt="9000"/>
            <a:extLst>
              <a:ext uri="{28A0092B-C50C-407E-A947-70E740481C1C}">
                <a14:useLocalDpi xmlns:a14="http://schemas.microsoft.com/office/drawing/2010/main"/>
              </a:ext>
            </a:extLst>
          </a:blip>
          <a:srcRect/>
          <a:stretch/>
        </p:blipFill>
        <p:spPr>
          <a:xfrm>
            <a:off x="6575376" y="3560330"/>
            <a:ext cx="4776698" cy="2811207"/>
          </a:xfrm>
          <a:prstGeom prst="rect">
            <a:avLst/>
          </a:prstGeom>
        </p:spPr>
      </p:pic>
    </p:spTree>
    <p:extLst>
      <p:ext uri="{BB962C8B-B14F-4D97-AF65-F5344CB8AC3E}">
        <p14:creationId xmlns:p14="http://schemas.microsoft.com/office/powerpoint/2010/main" val="1453078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unding">
    <p:bg>
      <p:bgPr>
        <a:solidFill>
          <a:schemeClr val="bg1"/>
        </a:solidFill>
        <a:effectLst/>
      </p:bgPr>
    </p:bg>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21F05D7B-4215-2230-F7E7-3F7B50B3EEA7}"/>
              </a:ext>
            </a:extLst>
          </p:cNvPr>
          <p:cNvSpPr>
            <a:spLocks noGrp="1"/>
          </p:cNvSpPr>
          <p:nvPr>
            <p:ph type="pic" sz="quarter" idx="17"/>
          </p:nvPr>
        </p:nvSpPr>
        <p:spPr>
          <a:xfrm>
            <a:off x="0" y="-121299"/>
            <a:ext cx="12270559" cy="2384821"/>
          </a:xfrm>
          <a:prstGeom prst="rect">
            <a:avLst/>
          </a:prstGeom>
        </p:spPr>
        <p:txBody>
          <a:bodyPr/>
          <a:lstStyle/>
          <a:p>
            <a:endParaRPr lang="en-US" dirty="0"/>
          </a:p>
        </p:txBody>
      </p:sp>
      <p:sp>
        <p:nvSpPr>
          <p:cNvPr id="14" name="Rectangle 13">
            <a:extLst>
              <a:ext uri="{FF2B5EF4-FFF2-40B4-BE49-F238E27FC236}">
                <a16:creationId xmlns:a16="http://schemas.microsoft.com/office/drawing/2014/main" id="{C95BC33E-A5BC-D39B-DABF-A0164E28E83B}"/>
              </a:ext>
            </a:extLst>
          </p:cNvPr>
          <p:cNvSpPr/>
          <p:nvPr userDrawn="1"/>
        </p:nvSpPr>
        <p:spPr>
          <a:xfrm>
            <a:off x="1" y="-7084"/>
            <a:ext cx="12188858" cy="2270608"/>
          </a:xfrm>
          <a:prstGeom prst="rect">
            <a:avLst/>
          </a:prstGeom>
          <a:solidFill>
            <a:srgbClr val="00206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0833" y="2715246"/>
            <a:ext cx="120015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1"/>
                </a:solidFill>
                <a:latin typeface="+mj-lt"/>
              </a:defRPr>
            </a:lvl1pPr>
          </a:lstStyle>
          <a:p>
            <a:pPr lvl="0"/>
            <a:r>
              <a:rPr lang="en-US" dirty="0"/>
              <a:t>add</a:t>
            </a:r>
          </a:p>
        </p:txBody>
      </p:sp>
      <p:sp>
        <p:nvSpPr>
          <p:cNvPr id="59" name="Text Placeholder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60874" y="2715246"/>
            <a:ext cx="1223858"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1"/>
                </a:solidFill>
                <a:latin typeface="+mj-lt"/>
              </a:defRPr>
            </a:lvl1pPr>
          </a:lstStyle>
          <a:p>
            <a:pPr lvl="0"/>
            <a:r>
              <a:rPr lang="en-US" dirty="0"/>
              <a:t>add</a:t>
            </a:r>
          </a:p>
        </p:txBody>
      </p:sp>
      <p:sp>
        <p:nvSpPr>
          <p:cNvPr id="60" name="Text Placeholder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7702" y="2715246"/>
            <a:ext cx="118761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1"/>
                </a:solidFill>
                <a:latin typeface="+mj-lt"/>
              </a:defRPr>
            </a:lvl1pPr>
          </a:lstStyle>
          <a:p>
            <a:pPr lvl="0"/>
            <a:r>
              <a:rPr lang="en-US" dirty="0"/>
              <a:t>add</a:t>
            </a:r>
          </a:p>
        </p:txBody>
      </p:sp>
      <p:sp>
        <p:nvSpPr>
          <p:cNvPr id="61" name="Text Placeholder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2715246"/>
            <a:ext cx="1211785"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1"/>
                </a:solidFill>
                <a:latin typeface="+mj-lt"/>
              </a:defRPr>
            </a:lvl1pPr>
          </a:lstStyle>
          <a:p>
            <a:pPr lvl="0"/>
            <a:r>
              <a:rPr lang="en-US" dirty="0"/>
              <a:t>add</a:t>
            </a:r>
          </a:p>
        </p:txBody>
      </p:sp>
      <p:sp>
        <p:nvSpPr>
          <p:cNvPr id="52" name="Text Placeholder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159873"/>
            <a:ext cx="2381574" cy="632643"/>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sp>
        <p:nvSpPr>
          <p:cNvPr id="4" name="Text Placeholder 10">
            <a:extLst>
              <a:ext uri="{FF2B5EF4-FFF2-40B4-BE49-F238E27FC236}">
                <a16:creationId xmlns:a16="http://schemas.microsoft.com/office/drawing/2014/main" id="{F40E971C-C5B0-3DEB-B0CC-2B701C9E9CC3}"/>
              </a:ext>
            </a:extLst>
          </p:cNvPr>
          <p:cNvSpPr>
            <a:spLocks noGrp="1"/>
          </p:cNvSpPr>
          <p:nvPr>
            <p:ph type="body" sz="quarter" idx="30" hasCustomPrompt="1"/>
          </p:nvPr>
        </p:nvSpPr>
        <p:spPr>
          <a:xfrm>
            <a:off x="3481472" y="4139613"/>
            <a:ext cx="2381574" cy="632643"/>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sp>
        <p:nvSpPr>
          <p:cNvPr id="6" name="Text Placeholder 10">
            <a:extLst>
              <a:ext uri="{FF2B5EF4-FFF2-40B4-BE49-F238E27FC236}">
                <a16:creationId xmlns:a16="http://schemas.microsoft.com/office/drawing/2014/main" id="{EBC6A8CF-F726-38A2-1524-207D84FEECBE}"/>
              </a:ext>
            </a:extLst>
          </p:cNvPr>
          <p:cNvSpPr>
            <a:spLocks noGrp="1"/>
          </p:cNvSpPr>
          <p:nvPr>
            <p:ph type="body" sz="quarter" idx="32" hasCustomPrompt="1"/>
          </p:nvPr>
        </p:nvSpPr>
        <p:spPr>
          <a:xfrm>
            <a:off x="9299968" y="4139613"/>
            <a:ext cx="2381574" cy="632643"/>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sp>
        <p:nvSpPr>
          <p:cNvPr id="8" name="Text Placeholder 10">
            <a:extLst>
              <a:ext uri="{FF2B5EF4-FFF2-40B4-BE49-F238E27FC236}">
                <a16:creationId xmlns:a16="http://schemas.microsoft.com/office/drawing/2014/main" id="{B76A6744-A69A-C456-8794-2D8A0DC8B7C9}"/>
              </a:ext>
            </a:extLst>
          </p:cNvPr>
          <p:cNvSpPr>
            <a:spLocks noGrp="1"/>
          </p:cNvSpPr>
          <p:nvPr>
            <p:ph type="body" sz="quarter" idx="34" hasCustomPrompt="1"/>
          </p:nvPr>
        </p:nvSpPr>
        <p:spPr>
          <a:xfrm>
            <a:off x="6390720" y="4159873"/>
            <a:ext cx="2381574" cy="632643"/>
          </a:xfrm>
          <a:prstGeom prst="rect">
            <a:avLst/>
          </a:prstGeom>
        </p:spPr>
        <p:txBody>
          <a:bodyPr anchor="b"/>
          <a:lstStyle>
            <a:lvl1pPr marL="0" indent="0" algn="ctr">
              <a:buNone/>
              <a:defRPr sz="1800" kern="0" cap="all" spc="0" baseline="0">
                <a:solidFill>
                  <a:srgbClr val="EA0A8E"/>
                </a:solidFill>
                <a:latin typeface="+mj-lt"/>
              </a:defRPr>
            </a:lvl1pPr>
          </a:lstStyle>
          <a:p>
            <a:pPr lvl="0"/>
            <a:r>
              <a:rPr lang="en-US" dirty="0"/>
              <a:t>Click to add subtitle</a:t>
            </a:r>
          </a:p>
        </p:txBody>
      </p:sp>
      <p:sp>
        <p:nvSpPr>
          <p:cNvPr id="13" name="Title 1">
            <a:extLst>
              <a:ext uri="{FF2B5EF4-FFF2-40B4-BE49-F238E27FC236}">
                <a16:creationId xmlns:a16="http://schemas.microsoft.com/office/drawing/2014/main" id="{703E02D1-B84E-F036-F417-BC79E993E76C}"/>
              </a:ext>
            </a:extLst>
          </p:cNvPr>
          <p:cNvSpPr>
            <a:spLocks noGrp="1"/>
          </p:cNvSpPr>
          <p:nvPr>
            <p:ph type="title" hasCustomPrompt="1"/>
          </p:nvPr>
        </p:nvSpPr>
        <p:spPr>
          <a:xfrm>
            <a:off x="3978112" y="768992"/>
            <a:ext cx="4232636" cy="640698"/>
          </a:xfrm>
          <a:prstGeom prst="rect">
            <a:avLst/>
          </a:prstGeom>
          <a:ln w="28575">
            <a:solidFill>
              <a:schemeClr val="bg1"/>
            </a:solidFill>
          </a:ln>
        </p:spPr>
        <p:txBody>
          <a:bodyPr anchor="ctr"/>
          <a:lstStyle>
            <a:lvl1pPr algn="ctr">
              <a:defRPr sz="2400" cap="all" spc="100" baseline="0">
                <a:ln>
                  <a:noFill/>
                </a:ln>
                <a:solidFill>
                  <a:schemeClr val="bg1"/>
                </a:solidFill>
              </a:defRPr>
            </a:lvl1pPr>
          </a:lstStyle>
          <a:p>
            <a:r>
              <a:rPr lang="en-US" dirty="0"/>
              <a:t>title</a:t>
            </a:r>
          </a:p>
        </p:txBody>
      </p:sp>
      <p:pic>
        <p:nvPicPr>
          <p:cNvPr id="2" name="Picture 1">
            <a:extLst>
              <a:ext uri="{FF2B5EF4-FFF2-40B4-BE49-F238E27FC236}">
                <a16:creationId xmlns:a16="http://schemas.microsoft.com/office/drawing/2014/main" id="{0FAFAC74-5C81-A3E9-2B93-0507F97C10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0233" y="6336031"/>
            <a:ext cx="1494664" cy="324423"/>
          </a:xfrm>
          <a:prstGeom prst="rect">
            <a:avLst/>
          </a:prstGeom>
        </p:spPr>
      </p:pic>
      <p:pic>
        <p:nvPicPr>
          <p:cNvPr id="3" name="Picture 2">
            <a:extLst>
              <a:ext uri="{FF2B5EF4-FFF2-40B4-BE49-F238E27FC236}">
                <a16:creationId xmlns:a16="http://schemas.microsoft.com/office/drawing/2014/main" id="{A4B4C3C7-BB0B-DFFE-448F-F7D0D5D178F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380890" y="6278340"/>
            <a:ext cx="1503518" cy="533005"/>
          </a:xfrm>
          <a:prstGeom prst="rect">
            <a:avLst/>
          </a:prstGeom>
        </p:spPr>
      </p:pic>
      <p:sp>
        <p:nvSpPr>
          <p:cNvPr id="20" name="Text Placeholder 10">
            <a:extLst>
              <a:ext uri="{FF2B5EF4-FFF2-40B4-BE49-F238E27FC236}">
                <a16:creationId xmlns:a16="http://schemas.microsoft.com/office/drawing/2014/main" id="{25658683-15BD-ABED-200C-60BF07E4681C}"/>
              </a:ext>
            </a:extLst>
          </p:cNvPr>
          <p:cNvSpPr>
            <a:spLocks noGrp="1"/>
          </p:cNvSpPr>
          <p:nvPr>
            <p:ph type="body" sz="quarter" idx="26" hasCustomPrompt="1"/>
          </p:nvPr>
        </p:nvSpPr>
        <p:spPr>
          <a:xfrm>
            <a:off x="510458" y="4847932"/>
            <a:ext cx="2381574" cy="905378"/>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id="{54037BD3-8DA4-F95C-AC7C-6752CB2B9194}"/>
              </a:ext>
            </a:extLst>
          </p:cNvPr>
          <p:cNvSpPr>
            <a:spLocks noGrp="1"/>
          </p:cNvSpPr>
          <p:nvPr>
            <p:ph type="body" sz="quarter" idx="31" hasCustomPrompt="1"/>
          </p:nvPr>
        </p:nvSpPr>
        <p:spPr>
          <a:xfrm>
            <a:off x="3481472" y="4827672"/>
            <a:ext cx="2381574" cy="905378"/>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
        <p:nvSpPr>
          <p:cNvPr id="22" name="Text Placeholder 10">
            <a:extLst>
              <a:ext uri="{FF2B5EF4-FFF2-40B4-BE49-F238E27FC236}">
                <a16:creationId xmlns:a16="http://schemas.microsoft.com/office/drawing/2014/main" id="{9110661E-557F-70FF-82F0-8785799DE7AB}"/>
              </a:ext>
            </a:extLst>
          </p:cNvPr>
          <p:cNvSpPr>
            <a:spLocks noGrp="1"/>
          </p:cNvSpPr>
          <p:nvPr>
            <p:ph type="body" sz="quarter" idx="33" hasCustomPrompt="1"/>
          </p:nvPr>
        </p:nvSpPr>
        <p:spPr>
          <a:xfrm>
            <a:off x="9299968" y="4827672"/>
            <a:ext cx="2381574" cy="905378"/>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
        <p:nvSpPr>
          <p:cNvPr id="23" name="Text Placeholder 10">
            <a:extLst>
              <a:ext uri="{FF2B5EF4-FFF2-40B4-BE49-F238E27FC236}">
                <a16:creationId xmlns:a16="http://schemas.microsoft.com/office/drawing/2014/main" id="{0D175408-A565-610F-31CE-758FD91960A4}"/>
              </a:ext>
            </a:extLst>
          </p:cNvPr>
          <p:cNvSpPr>
            <a:spLocks noGrp="1"/>
          </p:cNvSpPr>
          <p:nvPr>
            <p:ph type="body" sz="quarter" idx="35" hasCustomPrompt="1"/>
          </p:nvPr>
        </p:nvSpPr>
        <p:spPr>
          <a:xfrm>
            <a:off x="6390720" y="4847932"/>
            <a:ext cx="2381574" cy="905378"/>
          </a:xfrm>
          <a:prstGeom prst="rect">
            <a:avLst/>
          </a:prstGeom>
        </p:spPr>
        <p:txBody>
          <a:bodyPr anchor="t"/>
          <a:lstStyle>
            <a:lvl1pPr marL="285750" indent="-285750" algn="ctr">
              <a:lnSpc>
                <a:spcPct val="100000"/>
              </a:lnSpc>
              <a:spcBef>
                <a:spcPts val="0"/>
              </a:spcBef>
              <a:buFont typeface="Wingdings" panose="05000000000000000000" pitchFamily="2" charset="2"/>
              <a:buChar char="§"/>
              <a:defRPr sz="1600" kern="0" cap="none" spc="0" baseline="0">
                <a:solidFill>
                  <a:schemeClr val="tx1"/>
                </a:solidFill>
                <a:latin typeface="+mn-lt"/>
              </a:defRPr>
            </a:lvl1pPr>
          </a:lstStyle>
          <a:p>
            <a:pPr lvl="0"/>
            <a:r>
              <a:rPr lang="en-US" dirty="0"/>
              <a:t>Click to add text</a:t>
            </a:r>
          </a:p>
        </p:txBody>
      </p:sp>
    </p:spTree>
    <p:extLst>
      <p:ext uri="{BB962C8B-B14F-4D97-AF65-F5344CB8AC3E}">
        <p14:creationId xmlns:p14="http://schemas.microsoft.com/office/powerpoint/2010/main" val="1619008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DC6693A5-BD80-6424-1B45-3EEECD1D948F}"/>
              </a:ext>
            </a:extLst>
          </p:cNvPr>
          <p:cNvSpPr>
            <a:spLocks noGrp="1"/>
          </p:cNvSpPr>
          <p:nvPr>
            <p:ph type="pic" sz="quarter" idx="16"/>
          </p:nvPr>
        </p:nvSpPr>
        <p:spPr>
          <a:xfrm>
            <a:off x="5491024" y="0"/>
            <a:ext cx="6769239" cy="6858000"/>
          </a:xfrm>
          <a:prstGeom prst="rect">
            <a:avLst/>
          </a:prstGeom>
        </p:spPr>
        <p:txBody>
          <a:bodyPr/>
          <a:lstStyle/>
          <a:p>
            <a:endParaRPr lang="en-US" dirty="0"/>
          </a:p>
        </p:txBody>
      </p:sp>
      <p:sp>
        <p:nvSpPr>
          <p:cNvPr id="7" name="Rectangle 6">
            <a:extLst>
              <a:ext uri="{FF2B5EF4-FFF2-40B4-BE49-F238E27FC236}">
                <a16:creationId xmlns:a16="http://schemas.microsoft.com/office/drawing/2014/main" id="{8C7A577F-764D-04C6-5A1D-44771A731A47}"/>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4BAED8B-FC29-A031-D3CF-0CD7FD25804A}"/>
              </a:ext>
            </a:extLst>
          </p:cNvPr>
          <p:cNvPicPr>
            <a:picLocks noChangeAspect="1"/>
          </p:cNvPicPr>
          <p:nvPr userDrawn="1"/>
        </p:nvPicPr>
        <p:blipFill>
          <a:blip r:embed="rId2" cstate="screen">
            <a:alphaModFix amt="9000"/>
            <a:extLst>
              <a:ext uri="{28A0092B-C50C-407E-A947-70E740481C1C}">
                <a14:useLocalDpi xmlns:a14="http://schemas.microsoft.com/office/drawing/2010/main"/>
              </a:ext>
            </a:extLst>
          </a:blip>
          <a:srcRect/>
          <a:stretch/>
        </p:blipFill>
        <p:spPr>
          <a:xfrm>
            <a:off x="6575376" y="3560330"/>
            <a:ext cx="4776698" cy="2811207"/>
          </a:xfrm>
          <a:prstGeom prst="rect">
            <a:avLst/>
          </a:prstGeom>
        </p:spPr>
      </p:pic>
    </p:spTree>
    <p:extLst>
      <p:ext uri="{BB962C8B-B14F-4D97-AF65-F5344CB8AC3E}">
        <p14:creationId xmlns:p14="http://schemas.microsoft.com/office/powerpoint/2010/main" val="104315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5A05FD39-3292-7EB3-7308-97B6E5FB5CAB}"/>
              </a:ext>
            </a:extLst>
          </p:cNvPr>
          <p:cNvSpPr>
            <a:spLocks noGrp="1"/>
          </p:cNvSpPr>
          <p:nvPr>
            <p:ph type="pic" sz="quarter" idx="16"/>
          </p:nvPr>
        </p:nvSpPr>
        <p:spPr>
          <a:xfrm>
            <a:off x="-68262" y="0"/>
            <a:ext cx="6768384" cy="6858000"/>
          </a:xfrm>
          <a:prstGeom prst="rect">
            <a:avLst/>
          </a:prstGeom>
        </p:spPr>
        <p:txBody>
          <a:bodyPr/>
          <a:lstStyle/>
          <a:p>
            <a:endParaRPr lang="en-US" dirty="0"/>
          </a:p>
        </p:txBody>
      </p:sp>
      <p:sp>
        <p:nvSpPr>
          <p:cNvPr id="7" name="Rectangle 6">
            <a:extLst>
              <a:ext uri="{FF2B5EF4-FFF2-40B4-BE49-F238E27FC236}">
                <a16:creationId xmlns:a16="http://schemas.microsoft.com/office/drawing/2014/main" id="{8C7A577F-764D-04C6-5A1D-44771A731A47}"/>
              </a:ext>
              <a:ext uri="{C183D7F6-B498-43B3-948B-1728B52AA6E4}">
                <adec:decorative xmlns:adec="http://schemas.microsoft.com/office/drawing/2017/decorative" val="1"/>
              </a:ext>
            </a:extLst>
          </p:cNvPr>
          <p:cNvSpPr/>
          <p:nvPr userDrawn="1"/>
        </p:nvSpPr>
        <p:spPr>
          <a:xfrm>
            <a:off x="6700121" y="-7084"/>
            <a:ext cx="5511344" cy="6858000"/>
          </a:xfrm>
          <a:prstGeom prst="rect">
            <a:avLst/>
          </a:pr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477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7A577F-764D-04C6-5A1D-44771A731A47}"/>
              </a:ext>
              <a:ext uri="{C183D7F6-B498-43B3-948B-1728B52AA6E4}">
                <adec:decorative xmlns:adec="http://schemas.microsoft.com/office/drawing/2017/decorative" val="1"/>
              </a:ext>
            </a:extLst>
          </p:cNvPr>
          <p:cNvSpPr/>
          <p:nvPr userDrawn="1"/>
        </p:nvSpPr>
        <p:spPr>
          <a:xfrm>
            <a:off x="-20320" y="-7084"/>
            <a:ext cx="12212320" cy="6858000"/>
          </a:xfrm>
          <a:prstGeom prst="rect">
            <a:avLst/>
          </a:prstGeom>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971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57371C9-D1C0-A175-2860-1F1CE296B6E4}"/>
              </a:ext>
            </a:extLst>
          </p:cNvPr>
          <p:cNvSpPr>
            <a:spLocks noGrp="1"/>
          </p:cNvSpPr>
          <p:nvPr>
            <p:ph type="pic" sz="quarter" idx="16"/>
          </p:nvPr>
        </p:nvSpPr>
        <p:spPr>
          <a:xfrm>
            <a:off x="0" y="0"/>
            <a:ext cx="12260263" cy="6858000"/>
          </a:xfrm>
          <a:prstGeom prst="rect">
            <a:avLst/>
          </a:prstGeom>
        </p:spPr>
        <p:txBody>
          <a:bodyPr/>
          <a:lstStyle/>
          <a:p>
            <a:endParaRPr lang="en-US" dirty="0"/>
          </a:p>
        </p:txBody>
      </p:sp>
      <p:sp>
        <p:nvSpPr>
          <p:cNvPr id="2" name="Rectangle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noFill/>
            </a:endParaRPr>
          </a:p>
        </p:txBody>
      </p:sp>
      <p:sp>
        <p:nvSpPr>
          <p:cNvPr id="6" name="Title 3">
            <a:extLst>
              <a:ext uri="{FF2B5EF4-FFF2-40B4-BE49-F238E27FC236}">
                <a16:creationId xmlns:a16="http://schemas.microsoft.com/office/drawing/2014/main" id="{E941F6DE-E3AD-791F-0B71-808A5D06B5BF}"/>
              </a:ext>
            </a:extLst>
          </p:cNvPr>
          <p:cNvSpPr>
            <a:spLocks noGrp="1"/>
          </p:cNvSpPr>
          <p:nvPr>
            <p:ph type="title" hasCustomPrompt="1"/>
          </p:nvPr>
        </p:nvSpPr>
        <p:spPr>
          <a:xfrm>
            <a:off x="1706252" y="693422"/>
            <a:ext cx="9294828" cy="3360104"/>
          </a:xfrm>
          <a:prstGeom prst="rect">
            <a:avLst/>
          </a:prstGeom>
          <a:ln w="28575">
            <a:solidFill>
              <a:schemeClr val="tx1"/>
            </a:solidFill>
          </a:ln>
        </p:spPr>
        <p:txBody>
          <a:bodyPr anchor="ctr"/>
          <a:lstStyle>
            <a:lvl1pPr algn="ctr">
              <a:defRPr sz="8800" cap="all" spc="100" baseline="0">
                <a:solidFill>
                  <a:schemeClr val="tx1"/>
                </a:solidFill>
              </a:defRPr>
            </a:lvl1pPr>
          </a:lstStyle>
          <a:p>
            <a:r>
              <a:rPr lang="en-US" dirty="0"/>
              <a:t>XXX</a:t>
            </a:r>
            <a:br>
              <a:rPr lang="en-US" dirty="0"/>
            </a:br>
            <a:r>
              <a:rPr lang="en-US" sz="4400" dirty="0" err="1"/>
              <a:t>xxx</a:t>
            </a:r>
            <a:endParaRPr lang="en-US" dirty="0"/>
          </a:p>
        </p:txBody>
      </p:sp>
      <p:pic>
        <p:nvPicPr>
          <p:cNvPr id="4" name="Picture 3">
            <a:extLst>
              <a:ext uri="{FF2B5EF4-FFF2-40B4-BE49-F238E27FC236}">
                <a16:creationId xmlns:a16="http://schemas.microsoft.com/office/drawing/2014/main" id="{7507C085-A0B8-441A-B001-F454F12215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10233" y="6326700"/>
            <a:ext cx="1494664" cy="324423"/>
          </a:xfrm>
          <a:prstGeom prst="rect">
            <a:avLst/>
          </a:prstGeom>
        </p:spPr>
      </p:pic>
      <p:pic>
        <p:nvPicPr>
          <p:cNvPr id="5" name="Picture 4">
            <a:extLst>
              <a:ext uri="{FF2B5EF4-FFF2-40B4-BE49-F238E27FC236}">
                <a16:creationId xmlns:a16="http://schemas.microsoft.com/office/drawing/2014/main" id="{ED6ED7FA-0803-BBBC-AB41-D8B466BD541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380890" y="6278340"/>
            <a:ext cx="1503518" cy="533005"/>
          </a:xfrm>
          <a:prstGeom prst="rect">
            <a:avLst/>
          </a:prstGeom>
        </p:spPr>
      </p:pic>
    </p:spTree>
    <p:extLst>
      <p:ext uri="{BB962C8B-B14F-4D97-AF65-F5344CB8AC3E}">
        <p14:creationId xmlns:p14="http://schemas.microsoft.com/office/powerpoint/2010/main" val="196289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C4D90095-DF24-1925-4DC8-13E0098A7734}"/>
              </a:ext>
            </a:extLst>
          </p:cNvPr>
          <p:cNvSpPr>
            <a:spLocks noGrp="1"/>
          </p:cNvSpPr>
          <p:nvPr>
            <p:ph type="pic" sz="quarter" idx="16"/>
          </p:nvPr>
        </p:nvSpPr>
        <p:spPr>
          <a:xfrm>
            <a:off x="-68263" y="0"/>
            <a:ext cx="12260263" cy="6858000"/>
          </a:xfrm>
          <a:prstGeom prst="rect">
            <a:avLst/>
          </a:prstGeom>
        </p:spPr>
        <p:txBody>
          <a:bodyPr/>
          <a:lstStyle/>
          <a:p>
            <a:endParaRPr lang="en-US" dirty="0"/>
          </a:p>
        </p:txBody>
      </p:sp>
      <p:sp>
        <p:nvSpPr>
          <p:cNvPr id="2" name="Rectangle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noFill/>
            </a:endParaRPr>
          </a:p>
        </p:txBody>
      </p:sp>
      <p:sp>
        <p:nvSpPr>
          <p:cNvPr id="10" name="Title 3">
            <a:extLst>
              <a:ext uri="{FF2B5EF4-FFF2-40B4-BE49-F238E27FC236}">
                <a16:creationId xmlns:a16="http://schemas.microsoft.com/office/drawing/2014/main" id="{35753DA3-BFE2-0643-05DD-DBE7916EF77D}"/>
              </a:ext>
            </a:extLst>
          </p:cNvPr>
          <p:cNvSpPr>
            <a:spLocks noGrp="1"/>
          </p:cNvSpPr>
          <p:nvPr>
            <p:ph type="title" hasCustomPrompt="1"/>
          </p:nvPr>
        </p:nvSpPr>
        <p:spPr>
          <a:xfrm>
            <a:off x="1621191" y="693422"/>
            <a:ext cx="9294828" cy="3360104"/>
          </a:xfrm>
          <a:prstGeom prst="rect">
            <a:avLst/>
          </a:prstGeom>
          <a:ln w="28575">
            <a:solidFill>
              <a:schemeClr val="tx1"/>
            </a:solidFill>
          </a:ln>
        </p:spPr>
        <p:txBody>
          <a:bodyPr anchor="ctr"/>
          <a:lstStyle>
            <a:lvl1pPr algn="ctr">
              <a:defRPr sz="8800" cap="all" spc="100" baseline="0">
                <a:solidFill>
                  <a:schemeClr val="tx1"/>
                </a:solidFill>
              </a:defRPr>
            </a:lvl1pPr>
          </a:lstStyle>
          <a:p>
            <a:r>
              <a:rPr lang="en-US" dirty="0"/>
              <a:t>XXX</a:t>
            </a:r>
            <a:br>
              <a:rPr lang="en-US" dirty="0"/>
            </a:br>
            <a:r>
              <a:rPr lang="en-US" sz="4400" dirty="0" err="1"/>
              <a:t>xxx</a:t>
            </a:r>
            <a:endParaRPr lang="en-US" dirty="0"/>
          </a:p>
        </p:txBody>
      </p:sp>
      <p:pic>
        <p:nvPicPr>
          <p:cNvPr id="3" name="Picture 2">
            <a:extLst>
              <a:ext uri="{FF2B5EF4-FFF2-40B4-BE49-F238E27FC236}">
                <a16:creationId xmlns:a16="http://schemas.microsoft.com/office/drawing/2014/main" id="{FCA638D0-FFF6-FB1B-1CE9-5591D90FF2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7659" y="6320043"/>
            <a:ext cx="1458395" cy="293357"/>
          </a:xfrm>
          <a:prstGeom prst="rect">
            <a:avLst/>
          </a:prstGeom>
        </p:spPr>
      </p:pic>
      <p:pic>
        <p:nvPicPr>
          <p:cNvPr id="4" name="Picture 3">
            <a:extLst>
              <a:ext uri="{FF2B5EF4-FFF2-40B4-BE49-F238E27FC236}">
                <a16:creationId xmlns:a16="http://schemas.microsoft.com/office/drawing/2014/main" id="{5712E127-0ADC-CB9E-50B2-4F536D3FC8B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226"/>
          <a:stretch/>
        </p:blipFill>
        <p:spPr>
          <a:xfrm>
            <a:off x="10250255" y="6263979"/>
            <a:ext cx="1555001" cy="575580"/>
          </a:xfrm>
          <a:prstGeom prst="rect">
            <a:avLst/>
          </a:prstGeom>
        </p:spPr>
      </p:pic>
    </p:spTree>
    <p:extLst>
      <p:ext uri="{BB962C8B-B14F-4D97-AF65-F5344CB8AC3E}">
        <p14:creationId xmlns:p14="http://schemas.microsoft.com/office/powerpoint/2010/main" val="323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D735D61-9DF2-D531-4572-BD8F357F2384}"/>
              </a:ext>
            </a:extLst>
          </p:cNvPr>
          <p:cNvSpPr>
            <a:spLocks noGrp="1"/>
          </p:cNvSpPr>
          <p:nvPr>
            <p:ph type="pic" sz="quarter" idx="16"/>
          </p:nvPr>
        </p:nvSpPr>
        <p:spPr>
          <a:xfrm>
            <a:off x="0" y="0"/>
            <a:ext cx="12260263" cy="6858000"/>
          </a:xfrm>
          <a:prstGeom prst="rect">
            <a:avLst/>
          </a:prstGeom>
        </p:spPr>
        <p:txBody>
          <a:bodyPr/>
          <a:lstStyle/>
          <a:p>
            <a:endParaRPr lang="en-US" dirty="0"/>
          </a:p>
        </p:txBody>
      </p:sp>
      <p:sp>
        <p:nvSpPr>
          <p:cNvPr id="2" name="Rectangle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noFill/>
            </a:endParaRPr>
          </a:p>
        </p:txBody>
      </p:sp>
      <p:sp>
        <p:nvSpPr>
          <p:cNvPr id="6" name="Title 3">
            <a:extLst>
              <a:ext uri="{FF2B5EF4-FFF2-40B4-BE49-F238E27FC236}">
                <a16:creationId xmlns:a16="http://schemas.microsoft.com/office/drawing/2014/main" id="{E941F6DE-E3AD-791F-0B71-808A5D06B5BF}"/>
              </a:ext>
            </a:extLst>
          </p:cNvPr>
          <p:cNvSpPr>
            <a:spLocks noGrp="1"/>
          </p:cNvSpPr>
          <p:nvPr>
            <p:ph type="title" hasCustomPrompt="1"/>
          </p:nvPr>
        </p:nvSpPr>
        <p:spPr>
          <a:xfrm>
            <a:off x="1482717" y="693422"/>
            <a:ext cx="9294828" cy="3360104"/>
          </a:xfrm>
          <a:prstGeom prst="rect">
            <a:avLst/>
          </a:prstGeom>
          <a:ln w="28575">
            <a:solidFill>
              <a:schemeClr val="bg1"/>
            </a:solidFill>
          </a:ln>
        </p:spPr>
        <p:txBody>
          <a:bodyPr anchor="ctr"/>
          <a:lstStyle>
            <a:lvl1pPr algn="ctr">
              <a:defRPr sz="8800" cap="all" spc="100" baseline="0">
                <a:solidFill>
                  <a:schemeClr val="bg1"/>
                </a:solidFill>
              </a:defRPr>
            </a:lvl1pPr>
          </a:lstStyle>
          <a:p>
            <a:r>
              <a:rPr lang="en-US" dirty="0"/>
              <a:t>XXX</a:t>
            </a:r>
            <a:br>
              <a:rPr lang="en-US" dirty="0"/>
            </a:br>
            <a:r>
              <a:rPr lang="en-US" sz="4400" dirty="0" err="1"/>
              <a:t>xxx</a:t>
            </a:r>
            <a:endParaRPr lang="en-US" dirty="0"/>
          </a:p>
        </p:txBody>
      </p:sp>
      <p:pic>
        <p:nvPicPr>
          <p:cNvPr id="3" name="Picture 2">
            <a:extLst>
              <a:ext uri="{FF2B5EF4-FFF2-40B4-BE49-F238E27FC236}">
                <a16:creationId xmlns:a16="http://schemas.microsoft.com/office/drawing/2014/main" id="{903275DC-2706-CC46-6BD2-5915B7448C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7659" y="6320043"/>
            <a:ext cx="1458395" cy="293357"/>
          </a:xfrm>
          <a:prstGeom prst="rect">
            <a:avLst/>
          </a:prstGeom>
        </p:spPr>
      </p:pic>
      <p:pic>
        <p:nvPicPr>
          <p:cNvPr id="4" name="Picture 3">
            <a:extLst>
              <a:ext uri="{FF2B5EF4-FFF2-40B4-BE49-F238E27FC236}">
                <a16:creationId xmlns:a16="http://schemas.microsoft.com/office/drawing/2014/main" id="{AE2AFF18-F16F-87BA-D7F6-E0894341AD5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226"/>
          <a:stretch/>
        </p:blipFill>
        <p:spPr>
          <a:xfrm>
            <a:off x="10250255" y="6263979"/>
            <a:ext cx="1555001" cy="575580"/>
          </a:xfrm>
          <a:prstGeom prst="rect">
            <a:avLst/>
          </a:prstGeom>
        </p:spPr>
      </p:pic>
    </p:spTree>
    <p:extLst>
      <p:ext uri="{BB962C8B-B14F-4D97-AF65-F5344CB8AC3E}">
        <p14:creationId xmlns:p14="http://schemas.microsoft.com/office/powerpoint/2010/main" val="185540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8914BC-06F7-CA3E-778A-B39DB4BE72CF}"/>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945187-9412-6558-B23B-3FF3BC999E61}"/>
              </a:ext>
            </a:extLst>
          </p:cNvPr>
          <p:cNvSpPr>
            <a:spLocks noGrp="1"/>
          </p:cNvSpPr>
          <p:nvPr>
            <p:ph type="title" hasCustomPrompt="1"/>
          </p:nvPr>
        </p:nvSpPr>
        <p:spPr>
          <a:xfrm>
            <a:off x="2202729" y="516490"/>
            <a:ext cx="7786541" cy="640698"/>
          </a:xfrm>
          <a:prstGeom prst="rect">
            <a:avLst/>
          </a:prstGeom>
          <a:ln w="28575">
            <a:solidFill>
              <a:schemeClr val="bg1"/>
            </a:solidFill>
          </a:ln>
        </p:spPr>
        <p:txBody>
          <a:bodyPr anchor="ctr"/>
          <a:lstStyle>
            <a:lvl1pPr algn="ctr">
              <a:defRPr sz="2400" cap="all" spc="100" baseline="0">
                <a:ln>
                  <a:noFill/>
                </a:ln>
                <a:solidFill>
                  <a:schemeClr val="bg1"/>
                </a:solidFill>
              </a:defRPr>
            </a:lvl1pPr>
          </a:lstStyle>
          <a:p>
            <a:r>
              <a:rPr lang="en-US" dirty="0"/>
              <a:t>title</a:t>
            </a:r>
          </a:p>
        </p:txBody>
      </p:sp>
      <p:pic>
        <p:nvPicPr>
          <p:cNvPr id="8" name="Picture 7">
            <a:extLst>
              <a:ext uri="{FF2B5EF4-FFF2-40B4-BE49-F238E27FC236}">
                <a16:creationId xmlns:a16="http://schemas.microsoft.com/office/drawing/2014/main" id="{74231901-8D1A-D5F3-0719-EC29498FAC4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7659" y="6320043"/>
            <a:ext cx="1458395" cy="293357"/>
          </a:xfrm>
          <a:prstGeom prst="rect">
            <a:avLst/>
          </a:prstGeom>
        </p:spPr>
      </p:pic>
      <p:pic>
        <p:nvPicPr>
          <p:cNvPr id="9" name="Picture 8">
            <a:extLst>
              <a:ext uri="{FF2B5EF4-FFF2-40B4-BE49-F238E27FC236}">
                <a16:creationId xmlns:a16="http://schemas.microsoft.com/office/drawing/2014/main" id="{A5D44893-427B-AB25-4764-8B841E8AFE3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226"/>
          <a:stretch/>
        </p:blipFill>
        <p:spPr>
          <a:xfrm>
            <a:off x="10250255" y="6263979"/>
            <a:ext cx="1555001" cy="575580"/>
          </a:xfrm>
          <a:prstGeom prst="rect">
            <a:avLst/>
          </a:prstGeom>
        </p:spPr>
      </p:pic>
    </p:spTree>
    <p:extLst>
      <p:ext uri="{BB962C8B-B14F-4D97-AF65-F5344CB8AC3E}">
        <p14:creationId xmlns:p14="http://schemas.microsoft.com/office/powerpoint/2010/main" val="27406277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4308B689-5D6A-AC66-C430-03228B33F210}"/>
              </a:ext>
            </a:extLst>
          </p:cNvPr>
          <p:cNvSpPr txBox="1">
            <a:spLocks/>
          </p:cNvSpPr>
          <p:nvPr userDrawn="1"/>
        </p:nvSpPr>
        <p:spPr>
          <a:xfrm>
            <a:off x="385552" y="1776096"/>
            <a:ext cx="11388524" cy="501674"/>
          </a:xfrm>
          <a:prstGeom prst="rect">
            <a:avLst/>
          </a:prstGeom>
        </p:spPr>
        <p:txBody>
          <a:bodyPr anchor="ctr">
            <a:normAutofit/>
          </a:bodyPr>
          <a:lstStyle>
            <a:lvl1pPr marL="0" indent="0" algn="l" defTabSz="914400" rtl="0" eaLnBrk="1" latinLnBrk="0" hangingPunct="1">
              <a:lnSpc>
                <a:spcPct val="90000"/>
              </a:lnSpc>
              <a:spcBef>
                <a:spcPts val="1000"/>
              </a:spcBef>
              <a:buFont typeface="Wingdings" panose="05000000000000000000" pitchFamily="2" charset="2"/>
              <a:buNone/>
              <a:defRPr sz="2400" kern="0" cap="all" spc="0" baseline="0">
                <a:solidFill>
                  <a:srgbClr val="002060"/>
                </a:solidFill>
                <a:latin typeface="Tenorite bold" panose="00000800000000000000" pitchFamily="2"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ext Placeholder 2">
            <a:extLst>
              <a:ext uri="{FF2B5EF4-FFF2-40B4-BE49-F238E27FC236}">
                <a16:creationId xmlns:a16="http://schemas.microsoft.com/office/drawing/2014/main" id="{B91BA728-DA5D-F12F-80F6-8D42B0B609B8}"/>
              </a:ext>
            </a:extLst>
          </p:cNvPr>
          <p:cNvSpPr txBox="1">
            <a:spLocks/>
          </p:cNvSpPr>
          <p:nvPr userDrawn="1"/>
        </p:nvSpPr>
        <p:spPr>
          <a:xfrm>
            <a:off x="385551" y="2593910"/>
            <a:ext cx="11388523" cy="33216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sz="1600" dirty="0"/>
          </a:p>
        </p:txBody>
      </p:sp>
    </p:spTree>
    <p:extLst>
      <p:ext uri="{BB962C8B-B14F-4D97-AF65-F5344CB8AC3E}">
        <p14:creationId xmlns:p14="http://schemas.microsoft.com/office/powerpoint/2010/main" val="2773270078"/>
      </p:ext>
    </p:extLst>
  </p:cSld>
  <p:clrMap bg1="lt1" tx1="dk1" bg2="lt2" tx2="dk2" accent1="accent1" accent2="accent2" accent3="accent3" accent4="accent4" accent5="accent5" accent6="accent6" hlink="hlink" folHlink="folHlink"/>
  <p:sldLayoutIdLst>
    <p:sldLayoutId id="2147483719" r:id="rId1"/>
    <p:sldLayoutId id="2147483722" r:id="rId2"/>
    <p:sldLayoutId id="2147483720" r:id="rId3"/>
    <p:sldLayoutId id="2147483723" r:id="rId4"/>
    <p:sldLayoutId id="2147483721" r:id="rId5"/>
  </p:sldLayoutIdLst>
  <p:txStyles>
    <p:titleStyle>
      <a:lvl1pPr algn="l" defTabSz="914400" rtl="0" eaLnBrk="1" latinLnBrk="0" hangingPunct="1">
        <a:lnSpc>
          <a:spcPct val="90000"/>
        </a:lnSpc>
        <a:spcBef>
          <a:spcPct val="0"/>
        </a:spcBef>
        <a:buNone/>
        <a:defRPr sz="3600" kern="1200" cap="all" baseline="0">
          <a:solidFill>
            <a:schemeClr val="tx1"/>
          </a:solidFill>
          <a:latin typeface="Tenorite"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Tenorite" panose="00000500000000000000" pitchFamily="2"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200" kern="1200">
          <a:solidFill>
            <a:schemeClr val="tx1"/>
          </a:solidFill>
          <a:latin typeface="Tenorite" panose="00000500000000000000" pitchFamily="2"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Tenorite" panose="00000500000000000000" pitchFamily="2" charset="0"/>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sz="1800" kern="1200">
          <a:solidFill>
            <a:schemeClr val="tx1"/>
          </a:solidFill>
          <a:latin typeface="Tenorite"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AC7726D3-4B34-55A8-2D8E-34BE39DB145C}"/>
              </a:ext>
            </a:extLst>
          </p:cNvPr>
          <p:cNvSpPr txBox="1">
            <a:spLocks/>
          </p:cNvSpPr>
          <p:nvPr userDrawn="1"/>
        </p:nvSpPr>
        <p:spPr>
          <a:xfrm>
            <a:off x="385552" y="1776096"/>
            <a:ext cx="11388524" cy="501674"/>
          </a:xfrm>
          <a:prstGeom prst="rect">
            <a:avLst/>
          </a:prstGeom>
        </p:spPr>
        <p:txBody>
          <a:bodyPr anchor="ctr">
            <a:normAutofit/>
          </a:bodyPr>
          <a:lstStyle>
            <a:lvl1pPr marL="0" indent="0" algn="l" defTabSz="914400" rtl="0" eaLnBrk="1" latinLnBrk="0" hangingPunct="1">
              <a:lnSpc>
                <a:spcPct val="90000"/>
              </a:lnSpc>
              <a:spcBef>
                <a:spcPts val="1000"/>
              </a:spcBef>
              <a:buFont typeface="Wingdings" panose="05000000000000000000" pitchFamily="2" charset="2"/>
              <a:buNone/>
              <a:defRPr sz="2400" kern="0" cap="all" spc="0" baseline="0">
                <a:solidFill>
                  <a:srgbClr val="002060"/>
                </a:solidFill>
                <a:latin typeface="Tenorite bold" panose="00000800000000000000" pitchFamily="2"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Text Placeholder 2">
            <a:extLst>
              <a:ext uri="{FF2B5EF4-FFF2-40B4-BE49-F238E27FC236}">
                <a16:creationId xmlns:a16="http://schemas.microsoft.com/office/drawing/2014/main" id="{A396BC50-3C13-D04E-72A1-C3D8F787864C}"/>
              </a:ext>
            </a:extLst>
          </p:cNvPr>
          <p:cNvSpPr txBox="1">
            <a:spLocks/>
          </p:cNvSpPr>
          <p:nvPr userDrawn="1"/>
        </p:nvSpPr>
        <p:spPr>
          <a:xfrm>
            <a:off x="385551" y="2593910"/>
            <a:ext cx="11388523" cy="33216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sz="1600" dirty="0"/>
          </a:p>
        </p:txBody>
      </p:sp>
    </p:spTree>
    <p:extLst>
      <p:ext uri="{BB962C8B-B14F-4D97-AF65-F5344CB8AC3E}">
        <p14:creationId xmlns:p14="http://schemas.microsoft.com/office/powerpoint/2010/main" val="29223595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7" r:id="rId4"/>
    <p:sldLayoutId id="2147483698" r:id="rId5"/>
    <p:sldLayoutId id="2147483699" r:id="rId6"/>
    <p:sldLayoutId id="2147483700" r:id="rId7"/>
    <p:sldLayoutId id="2147483701" r:id="rId8"/>
    <p:sldLayoutId id="2147483726" r:id="rId9"/>
    <p:sldLayoutId id="2147483703" r:id="rId10"/>
    <p:sldLayoutId id="2147483727"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28" r:id="rId26"/>
  </p:sldLayoutIdLst>
  <p:hf hdr="0"/>
  <p:txStyles>
    <p:titleStyle>
      <a:lvl1pPr algn="l" defTabSz="914400" rtl="0" eaLnBrk="1" latinLnBrk="0" hangingPunct="1">
        <a:lnSpc>
          <a:spcPct val="90000"/>
        </a:lnSpc>
        <a:spcBef>
          <a:spcPct val="0"/>
        </a:spcBef>
        <a:buNone/>
        <a:defRPr sz="3600" kern="1200" cap="all" baseline="0">
          <a:solidFill>
            <a:schemeClr val="tx1"/>
          </a:solidFill>
          <a:latin typeface="Tenorite"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Tenorite" panose="00000500000000000000" pitchFamily="2"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200" kern="1200">
          <a:solidFill>
            <a:schemeClr val="tx1"/>
          </a:solidFill>
          <a:latin typeface="Tenorite" panose="00000500000000000000" pitchFamily="2"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Tenorite" panose="00000500000000000000" pitchFamily="2"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Tenorite" panose="00000500000000000000" pitchFamily="2"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chart" Target="../charts/chart8.xml"/><Relationship Id="rId3" Type="http://schemas.openxmlformats.org/officeDocument/2006/relationships/image" Target="../media/image5.png"/><Relationship Id="rId7" Type="http://schemas.openxmlformats.org/officeDocument/2006/relationships/chart" Target="../charts/chart4.xml"/><Relationship Id="rId12"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chart" Target="../charts/chart3.xml"/><Relationship Id="rId11" Type="http://schemas.openxmlformats.org/officeDocument/2006/relationships/chart" Target="../charts/chart6.xml"/><Relationship Id="rId5" Type="http://schemas.openxmlformats.org/officeDocument/2006/relationships/chart" Target="../charts/chart2.xml"/><Relationship Id="rId10" Type="http://schemas.openxmlformats.org/officeDocument/2006/relationships/chart" Target="../charts/chart5.xml"/><Relationship Id="rId4" Type="http://schemas.openxmlformats.org/officeDocument/2006/relationships/chart" Target="../charts/char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chart" Target="../charts/chart10.xml"/><Relationship Id="rId4" Type="http://schemas.openxmlformats.org/officeDocument/2006/relationships/chart" Target="../charts/chart9.xml"/><Relationship Id="rId9" Type="http://schemas.openxmlformats.org/officeDocument/2006/relationships/chart" Target="../charts/char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5.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0.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0A0343-F065-3ADD-43A2-E1E466AB1017}"/>
              </a:ext>
            </a:extLst>
          </p:cNvPr>
          <p:cNvPicPr>
            <a:picLocks noChangeAspect="1"/>
          </p:cNvPicPr>
          <p:nvPr/>
        </p:nvPicPr>
        <p:blipFill rotWithShape="1">
          <a:blip r:embed="rId2"/>
          <a:srcRect t="2024" b="14002"/>
          <a:stretch/>
        </p:blipFill>
        <p:spPr>
          <a:xfrm>
            <a:off x="0" y="18440"/>
            <a:ext cx="12192000" cy="6821119"/>
          </a:xfrm>
          <a:prstGeom prst="rect">
            <a:avLst/>
          </a:prstGeom>
        </p:spPr>
      </p:pic>
      <p:sp>
        <p:nvSpPr>
          <p:cNvPr id="6" name="Rectangle 5">
            <a:extLst>
              <a:ext uri="{FF2B5EF4-FFF2-40B4-BE49-F238E27FC236}">
                <a16:creationId xmlns:a16="http://schemas.microsoft.com/office/drawing/2014/main" id="{FE55D5E1-EBED-9799-512B-B8441E835967}"/>
              </a:ext>
            </a:extLst>
          </p:cNvPr>
          <p:cNvSpPr/>
          <p:nvPr/>
        </p:nvSpPr>
        <p:spPr>
          <a:xfrm>
            <a:off x="0" y="0"/>
            <a:ext cx="12192000" cy="6858000"/>
          </a:xfrm>
          <a:prstGeom prst="rect">
            <a:avLst/>
          </a:prstGeom>
          <a:solidFill>
            <a:srgbClr val="00206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3">
            <a:extLst>
              <a:ext uri="{FF2B5EF4-FFF2-40B4-BE49-F238E27FC236}">
                <a16:creationId xmlns:a16="http://schemas.microsoft.com/office/drawing/2014/main" id="{06FBF635-8093-C76C-E53F-981ED58705CC}"/>
              </a:ext>
            </a:extLst>
          </p:cNvPr>
          <p:cNvSpPr txBox="1">
            <a:spLocks/>
          </p:cNvSpPr>
          <p:nvPr/>
        </p:nvSpPr>
        <p:spPr>
          <a:xfrm>
            <a:off x="1706252" y="693422"/>
            <a:ext cx="9294828" cy="3360104"/>
          </a:xfrm>
          <a:prstGeom prst="rect">
            <a:avLst/>
          </a:prstGeom>
          <a:ln w="28575">
            <a:solidFill>
              <a:schemeClr val="bg1"/>
            </a:solidFill>
          </a:ln>
        </p:spPr>
        <p:txBody>
          <a:bodyPr anchor="ctr"/>
          <a:lstStyle>
            <a:lvl1pPr algn="ctr" defTabSz="914400" rtl="0" eaLnBrk="1" latinLnBrk="0" hangingPunct="1">
              <a:lnSpc>
                <a:spcPct val="90000"/>
              </a:lnSpc>
              <a:spcBef>
                <a:spcPct val="0"/>
              </a:spcBef>
              <a:buNone/>
              <a:defRPr sz="8800" kern="1200" cap="all" spc="100" baseline="0">
                <a:solidFill>
                  <a:schemeClr val="tx1"/>
                </a:solidFill>
                <a:latin typeface="Tenorite" panose="00000500000000000000" pitchFamily="2" charset="0"/>
                <a:ea typeface="+mj-ea"/>
                <a:cs typeface="+mj-cs"/>
              </a:defRPr>
            </a:lvl1pPr>
          </a:lstStyle>
          <a:p>
            <a:r>
              <a:rPr lang="en-US" dirty="0">
                <a:solidFill>
                  <a:schemeClr val="bg1"/>
                </a:solidFill>
              </a:rPr>
              <a:t>Tribal</a:t>
            </a:r>
            <a:br>
              <a:rPr lang="en-US">
                <a:solidFill>
                  <a:schemeClr val="bg1"/>
                </a:solidFill>
              </a:rPr>
            </a:br>
            <a:r>
              <a:rPr lang="en-US" sz="4400">
                <a:solidFill>
                  <a:schemeClr val="bg1"/>
                </a:solidFill>
              </a:rPr>
              <a:t>Solutions</a:t>
            </a:r>
            <a:endParaRPr lang="en-US" dirty="0">
              <a:solidFill>
                <a:schemeClr val="bg1"/>
              </a:solidFill>
            </a:endParaRPr>
          </a:p>
        </p:txBody>
      </p:sp>
      <p:pic>
        <p:nvPicPr>
          <p:cNvPr id="7" name="Picture 6">
            <a:extLst>
              <a:ext uri="{FF2B5EF4-FFF2-40B4-BE49-F238E27FC236}">
                <a16:creationId xmlns:a16="http://schemas.microsoft.com/office/drawing/2014/main" id="{3D97AE6D-47BE-7DAE-DA05-44E4DE92C5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7659" y="6320043"/>
            <a:ext cx="1458395" cy="293357"/>
          </a:xfrm>
          <a:prstGeom prst="rect">
            <a:avLst/>
          </a:prstGeom>
        </p:spPr>
      </p:pic>
      <p:pic>
        <p:nvPicPr>
          <p:cNvPr id="9" name="Picture 8">
            <a:extLst>
              <a:ext uri="{FF2B5EF4-FFF2-40B4-BE49-F238E27FC236}">
                <a16:creationId xmlns:a16="http://schemas.microsoft.com/office/drawing/2014/main" id="{298E7AB6-C79B-C476-3E6B-D383175AF4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226"/>
          <a:stretch/>
        </p:blipFill>
        <p:spPr>
          <a:xfrm>
            <a:off x="10250255" y="6263979"/>
            <a:ext cx="1555001" cy="575580"/>
          </a:xfrm>
          <a:prstGeom prst="rect">
            <a:avLst/>
          </a:prstGeom>
        </p:spPr>
      </p:pic>
    </p:spTree>
    <p:extLst>
      <p:ext uri="{BB962C8B-B14F-4D97-AF65-F5344CB8AC3E}">
        <p14:creationId xmlns:p14="http://schemas.microsoft.com/office/powerpoint/2010/main" val="2392916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234DF40-9D7F-EA1A-858D-E301249DD1BA}"/>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t="26427" b="26427"/>
          <a:stretch/>
        </p:blipFill>
        <p:spPr>
          <a:xfrm>
            <a:off x="0" y="3234519"/>
            <a:ext cx="12260263" cy="3623481"/>
          </a:xfrm>
        </p:spPr>
      </p:pic>
      <p:sp>
        <p:nvSpPr>
          <p:cNvPr id="7" name="Text Placeholder 6">
            <a:extLst>
              <a:ext uri="{FF2B5EF4-FFF2-40B4-BE49-F238E27FC236}">
                <a16:creationId xmlns:a16="http://schemas.microsoft.com/office/drawing/2014/main" id="{91C52C13-996F-4CF8-BBA5-F6CC233475A7}"/>
              </a:ext>
            </a:extLst>
          </p:cNvPr>
          <p:cNvSpPr>
            <a:spLocks noGrp="1"/>
          </p:cNvSpPr>
          <p:nvPr>
            <p:ph type="body" sz="quarter" idx="12"/>
          </p:nvPr>
        </p:nvSpPr>
        <p:spPr>
          <a:xfrm>
            <a:off x="4198145" y="607834"/>
            <a:ext cx="6466981" cy="1682433"/>
          </a:xfrm>
        </p:spPr>
        <p:txBody>
          <a:bodyPr/>
          <a:lstStyle/>
          <a:p>
            <a:r>
              <a:rPr lang="en-US" sz="2800" b="1" i="0" spc="0" dirty="0">
                <a:effectLst/>
                <a:latin typeface="+mj-lt"/>
              </a:rPr>
              <a:t>Premier Wireless enables innovation, communication, safety, and transformation through technology.</a:t>
            </a:r>
          </a:p>
        </p:txBody>
      </p:sp>
      <p:sp>
        <p:nvSpPr>
          <p:cNvPr id="2" name="Rectangle 1">
            <a:extLst>
              <a:ext uri="{FF2B5EF4-FFF2-40B4-BE49-F238E27FC236}">
                <a16:creationId xmlns:a16="http://schemas.microsoft.com/office/drawing/2014/main" id="{C3469C5E-4083-9774-B406-4BA3E754F6CB}"/>
              </a:ext>
            </a:extLst>
          </p:cNvPr>
          <p:cNvSpPr/>
          <p:nvPr/>
        </p:nvSpPr>
        <p:spPr>
          <a:xfrm>
            <a:off x="0" y="3219680"/>
            <a:ext cx="12192000" cy="3623481"/>
          </a:xfrm>
          <a:prstGeom prst="rect">
            <a:avLst/>
          </a:prstGeom>
          <a:solidFill>
            <a:srgbClr val="00206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19629A-8B60-0E3D-B619-51EB59C45C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48580" y="6174005"/>
            <a:ext cx="3410171" cy="320038"/>
          </a:xfrm>
          <a:prstGeom prst="rect">
            <a:avLst/>
          </a:prstGeom>
        </p:spPr>
      </p:pic>
      <p:sp>
        <p:nvSpPr>
          <p:cNvPr id="5" name="Title 2">
            <a:extLst>
              <a:ext uri="{FF2B5EF4-FFF2-40B4-BE49-F238E27FC236}">
                <a16:creationId xmlns:a16="http://schemas.microsoft.com/office/drawing/2014/main" id="{39242888-AF1E-CDCB-3A3A-0EB78B8E256A}"/>
              </a:ext>
            </a:extLst>
          </p:cNvPr>
          <p:cNvSpPr txBox="1">
            <a:spLocks/>
          </p:cNvSpPr>
          <p:nvPr/>
        </p:nvSpPr>
        <p:spPr>
          <a:xfrm>
            <a:off x="0" y="593802"/>
            <a:ext cx="4006392" cy="640698"/>
          </a:xfrm>
          <a:prstGeom prst="rect">
            <a:avLst/>
          </a:prstGeom>
          <a:solidFill>
            <a:srgbClr val="002060"/>
          </a:solidFill>
          <a:ln w="28575">
            <a:noFill/>
          </a:ln>
        </p:spPr>
        <p:txBody>
          <a:bodyPr anchor="ctr"/>
          <a:lstStyle>
            <a:lvl1pPr algn="ctr" defTabSz="914400" rtl="0" eaLnBrk="1" latinLnBrk="0" hangingPunct="1">
              <a:lnSpc>
                <a:spcPct val="100000"/>
              </a:lnSpc>
              <a:spcBef>
                <a:spcPct val="0"/>
              </a:spcBef>
              <a:buNone/>
              <a:defRPr sz="2400" kern="1200" cap="all" spc="100" baseline="0">
                <a:solidFill>
                  <a:schemeClr val="tx1"/>
                </a:solidFill>
                <a:latin typeface="Tenorite" panose="00000500000000000000" pitchFamily="2" charset="0"/>
                <a:ea typeface="+mj-ea"/>
                <a:cs typeface="+mj-cs"/>
              </a:defRPr>
            </a:lvl1pPr>
          </a:lstStyle>
          <a:p>
            <a:r>
              <a:rPr lang="en-US" b="1" dirty="0">
                <a:solidFill>
                  <a:schemeClr val="bg1"/>
                </a:solidFill>
              </a:rPr>
              <a:t>OUR MISSION</a:t>
            </a:r>
          </a:p>
        </p:txBody>
      </p:sp>
    </p:spTree>
    <p:extLst>
      <p:ext uri="{BB962C8B-B14F-4D97-AF65-F5344CB8AC3E}">
        <p14:creationId xmlns:p14="http://schemas.microsoft.com/office/powerpoint/2010/main" val="316502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9">
            <a:extLst>
              <a:ext uri="{FF2B5EF4-FFF2-40B4-BE49-F238E27FC236}">
                <a16:creationId xmlns:a16="http://schemas.microsoft.com/office/drawing/2014/main" id="{FCF7607E-B3C8-7A15-4787-2A82A64D8EE1}"/>
              </a:ext>
            </a:extLst>
          </p:cNvPr>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l="181" t="12610" r="286" b="5095"/>
          <a:stretch/>
        </p:blipFill>
        <p:spPr>
          <a:xfrm>
            <a:off x="0" y="-203879"/>
            <a:ext cx="12192000" cy="7405955"/>
          </a:xfrm>
          <a:prstGeom prst="rect">
            <a:avLst/>
          </a:prstGeom>
        </p:spPr>
      </p:pic>
      <p:sp>
        <p:nvSpPr>
          <p:cNvPr id="60" name="Rectangle 59">
            <a:extLst>
              <a:ext uri="{FF2B5EF4-FFF2-40B4-BE49-F238E27FC236}">
                <a16:creationId xmlns:a16="http://schemas.microsoft.com/office/drawing/2014/main" id="{A20C2D50-5EE7-0635-EA02-7B8B35DD2458}"/>
              </a:ext>
            </a:extLst>
          </p:cNvPr>
          <p:cNvSpPr/>
          <p:nvPr/>
        </p:nvSpPr>
        <p:spPr>
          <a:xfrm>
            <a:off x="0" y="-203878"/>
            <a:ext cx="12192000" cy="7405955"/>
          </a:xfrm>
          <a:prstGeom prst="rect">
            <a:avLst/>
          </a:prstGeom>
          <a:solidFill>
            <a:srgbClr val="00206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59ABF1-107B-04C8-BE5A-823B8563F24D}"/>
              </a:ext>
              <a:ext uri="{C183D7F6-B498-43B3-948B-1728B52AA6E4}">
                <adec:decorative xmlns:adec="http://schemas.microsoft.com/office/drawing/2017/decorative" val="1"/>
              </a:ext>
            </a:extLst>
          </p:cNvPr>
          <p:cNvSpPr/>
          <p:nvPr/>
        </p:nvSpPr>
        <p:spPr>
          <a:xfrm>
            <a:off x="4523874" y="-7085"/>
            <a:ext cx="7668126" cy="1052113"/>
          </a:xfrm>
          <a:prstGeom prst="rect">
            <a:avLst/>
          </a:prstGeom>
          <a:solidFill>
            <a:srgbClr val="EA0A8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B3448600-2CD9-84D8-4F14-47220AA066D4}"/>
              </a:ext>
            </a:extLst>
          </p:cNvPr>
          <p:cNvSpPr txBox="1">
            <a:spLocks/>
          </p:cNvSpPr>
          <p:nvPr/>
        </p:nvSpPr>
        <p:spPr>
          <a:xfrm>
            <a:off x="4947264" y="198622"/>
            <a:ext cx="6882994" cy="640698"/>
          </a:xfrm>
          <a:prstGeom prst="rect">
            <a:avLst/>
          </a:prstGeom>
          <a:ln w="28575">
            <a:solidFill>
              <a:schemeClr val="bg1"/>
            </a:solidFill>
          </a:ln>
        </p:spPr>
        <p:txBody>
          <a:bodyPr anchor="ctr"/>
          <a:lstStyle>
            <a:lvl1pPr algn="l" defTabSz="914400" rtl="0" eaLnBrk="1" latinLnBrk="0" hangingPunct="1">
              <a:lnSpc>
                <a:spcPct val="90000"/>
              </a:lnSpc>
              <a:spcBef>
                <a:spcPct val="0"/>
              </a:spcBef>
              <a:buNone/>
              <a:defRPr sz="2400" kern="1200" cap="all" spc="100" baseline="0">
                <a:ln>
                  <a:noFill/>
                </a:ln>
                <a:solidFill>
                  <a:schemeClr val="bg1"/>
                </a:solidFill>
                <a:latin typeface="Tenorite" panose="00000500000000000000" pitchFamily="2" charset="0"/>
                <a:ea typeface="+mj-ea"/>
                <a:cs typeface="+mj-cs"/>
              </a:defRPr>
            </a:lvl1pPr>
          </a:lstStyle>
          <a:p>
            <a:r>
              <a:rPr lang="en-US" sz="3200" dirty="0"/>
              <a:t>HOW CAN WE HELP?</a:t>
            </a:r>
          </a:p>
        </p:txBody>
      </p:sp>
      <p:sp>
        <p:nvSpPr>
          <p:cNvPr id="17" name="Rectangle 16">
            <a:extLst>
              <a:ext uri="{FF2B5EF4-FFF2-40B4-BE49-F238E27FC236}">
                <a16:creationId xmlns:a16="http://schemas.microsoft.com/office/drawing/2014/main" id="{212CD306-4645-5A42-58C9-4F8731F779F6}"/>
              </a:ext>
            </a:extLst>
          </p:cNvPr>
          <p:cNvSpPr/>
          <p:nvPr/>
        </p:nvSpPr>
        <p:spPr>
          <a:xfrm>
            <a:off x="0" y="6172953"/>
            <a:ext cx="5038723" cy="687294"/>
          </a:xfrm>
          <a:prstGeom prst="rect">
            <a:avLst/>
          </a:prstGeom>
          <a:solidFill>
            <a:srgbClr val="EA0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1A59D0CF-E709-4C25-578E-1984A6A0B16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1811" y="6342906"/>
            <a:ext cx="1301525" cy="261802"/>
          </a:xfrm>
          <a:prstGeom prst="rect">
            <a:avLst/>
          </a:prstGeom>
        </p:spPr>
      </p:pic>
      <p:pic>
        <p:nvPicPr>
          <p:cNvPr id="19" name="Picture 18">
            <a:extLst>
              <a:ext uri="{FF2B5EF4-FFF2-40B4-BE49-F238E27FC236}">
                <a16:creationId xmlns:a16="http://schemas.microsoft.com/office/drawing/2014/main" id="{D4689154-2A5A-8A3A-B6F6-4B5C59E77FA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26502" y="6244312"/>
            <a:ext cx="1448971" cy="513669"/>
          </a:xfrm>
          <a:prstGeom prst="rect">
            <a:avLst/>
          </a:prstGeom>
        </p:spPr>
      </p:pic>
    </p:spTree>
    <p:extLst>
      <p:ext uri="{BB962C8B-B14F-4D97-AF65-F5344CB8AC3E}">
        <p14:creationId xmlns:p14="http://schemas.microsoft.com/office/powerpoint/2010/main" val="708795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34AC390-9CAC-02FA-B4E3-7C7AF47EF729}"/>
              </a:ext>
            </a:extLst>
          </p:cNvPr>
          <p:cNvSpPr txBox="1">
            <a:spLocks/>
          </p:cNvSpPr>
          <p:nvPr/>
        </p:nvSpPr>
        <p:spPr>
          <a:xfrm>
            <a:off x="-1" y="1533909"/>
            <a:ext cx="5491025" cy="1197259"/>
          </a:xfrm>
          <a:prstGeom prst="rect">
            <a:avLst/>
          </a:prstGeom>
          <a:solidFill>
            <a:srgbClr val="EA0A8E"/>
          </a:solidFill>
          <a:ln>
            <a:noFill/>
          </a:ln>
        </p:spPr>
        <p:txBody>
          <a:bodyPr/>
          <a:lstStyle>
            <a:lvl1pPr algn="l" defTabSz="914400" rtl="0" eaLnBrk="1" latinLnBrk="0" hangingPunct="1">
              <a:lnSpc>
                <a:spcPct val="90000"/>
              </a:lnSpc>
              <a:spcBef>
                <a:spcPct val="0"/>
              </a:spcBef>
              <a:buNone/>
              <a:defRPr sz="3600" kern="1200" cap="all" baseline="0">
                <a:solidFill>
                  <a:schemeClr val="tx1"/>
                </a:solidFill>
                <a:latin typeface="Tenorite" panose="00000500000000000000" pitchFamily="2" charset="0"/>
                <a:ea typeface="+mj-ea"/>
                <a:cs typeface="+mj-cs"/>
              </a:defRPr>
            </a:lvl1pPr>
          </a:lstStyle>
          <a:p>
            <a:endParaRPr lang="en-US" b="1" dirty="0">
              <a:solidFill>
                <a:schemeClr val="bg1"/>
              </a:solidFill>
            </a:endParaRPr>
          </a:p>
        </p:txBody>
      </p:sp>
      <p:sp>
        <p:nvSpPr>
          <p:cNvPr id="3" name="TextBox 2">
            <a:extLst>
              <a:ext uri="{FF2B5EF4-FFF2-40B4-BE49-F238E27FC236}">
                <a16:creationId xmlns:a16="http://schemas.microsoft.com/office/drawing/2014/main" id="{9CD155A9-591E-533D-7701-2E1AFC34FA59}"/>
              </a:ext>
            </a:extLst>
          </p:cNvPr>
          <p:cNvSpPr txBox="1"/>
          <p:nvPr/>
        </p:nvSpPr>
        <p:spPr>
          <a:xfrm>
            <a:off x="1627593" y="5575610"/>
            <a:ext cx="2258953" cy="584775"/>
          </a:xfrm>
          <a:prstGeom prst="rect">
            <a:avLst/>
          </a:prstGeom>
          <a:noFill/>
        </p:spPr>
        <p:txBody>
          <a:bodyPr wrap="none" rtlCol="0">
            <a:spAutoFit/>
          </a:bodyPr>
          <a:lstStyle/>
          <a:p>
            <a:pPr algn="ctr"/>
            <a:r>
              <a:rPr lang="en-US" sz="1600" b="0" i="0" strike="noStrike" spc="100" dirty="0">
                <a:solidFill>
                  <a:schemeClr val="bg1"/>
                </a:solidFill>
                <a:effectLst/>
                <a:latin typeface="proxima-soft"/>
              </a:rPr>
              <a:t>(281) 667-0404</a:t>
            </a:r>
            <a:endParaRPr lang="en-US" sz="1600" kern="2400" spc="100" dirty="0">
              <a:solidFill>
                <a:schemeClr val="bg1"/>
              </a:solidFill>
            </a:endParaRPr>
          </a:p>
          <a:p>
            <a:pPr algn="ctr"/>
            <a:r>
              <a:rPr lang="en-US" sz="1600" kern="2400" spc="100" dirty="0">
                <a:solidFill>
                  <a:schemeClr val="bg1"/>
                </a:solidFill>
              </a:rPr>
              <a:t>premierwireless.com</a:t>
            </a:r>
          </a:p>
        </p:txBody>
      </p:sp>
      <p:sp>
        <p:nvSpPr>
          <p:cNvPr id="4" name="Title 2">
            <a:extLst>
              <a:ext uri="{FF2B5EF4-FFF2-40B4-BE49-F238E27FC236}">
                <a16:creationId xmlns:a16="http://schemas.microsoft.com/office/drawing/2014/main" id="{E3581C91-8FD6-2752-E3FC-2290CBB8EF4B}"/>
              </a:ext>
            </a:extLst>
          </p:cNvPr>
          <p:cNvSpPr txBox="1">
            <a:spLocks/>
          </p:cNvSpPr>
          <p:nvPr/>
        </p:nvSpPr>
        <p:spPr>
          <a:xfrm>
            <a:off x="1077538" y="1823995"/>
            <a:ext cx="3359061" cy="640698"/>
          </a:xfrm>
          <a:prstGeom prst="rect">
            <a:avLst/>
          </a:prstGeom>
          <a:ln w="28575">
            <a:solidFill>
              <a:schemeClr val="bg1"/>
            </a:solidFill>
          </a:ln>
        </p:spPr>
        <p:txBody>
          <a:bodyPr anchor="ctr"/>
          <a:lstStyle>
            <a:lvl1pPr algn="ctr" defTabSz="914400" rtl="0" eaLnBrk="1" latinLnBrk="0" hangingPunct="1">
              <a:lnSpc>
                <a:spcPct val="100000"/>
              </a:lnSpc>
              <a:spcBef>
                <a:spcPct val="0"/>
              </a:spcBef>
              <a:buNone/>
              <a:defRPr sz="2400" kern="1200" cap="all" spc="100" baseline="0">
                <a:solidFill>
                  <a:srgbClr val="002060"/>
                </a:solidFill>
                <a:latin typeface="+mj-lt"/>
                <a:ea typeface="+mj-ea"/>
                <a:cs typeface="+mj-cs"/>
              </a:defRPr>
            </a:lvl1pPr>
          </a:lstStyle>
          <a:p>
            <a:r>
              <a:rPr lang="en-US" dirty="0">
                <a:solidFill>
                  <a:schemeClr val="bg1"/>
                </a:solidFill>
              </a:rPr>
              <a:t>WE’RE HERE TO HELP.</a:t>
            </a:r>
          </a:p>
        </p:txBody>
      </p:sp>
      <p:pic>
        <p:nvPicPr>
          <p:cNvPr id="10" name="Picture Placeholder 9">
            <a:extLst>
              <a:ext uri="{FF2B5EF4-FFF2-40B4-BE49-F238E27FC236}">
                <a16:creationId xmlns:a16="http://schemas.microsoft.com/office/drawing/2014/main" id="{D712100C-72D4-1EAC-2E2F-0198D56F10E5}"/>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16228" t="7457" r="21171" b="993"/>
          <a:stretch/>
        </p:blipFill>
        <p:spPr>
          <a:xfrm>
            <a:off x="5491024" y="0"/>
            <a:ext cx="6769239" cy="6858000"/>
          </a:xfrm>
        </p:spPr>
      </p:pic>
      <p:pic>
        <p:nvPicPr>
          <p:cNvPr id="5" name="Picture 4">
            <a:extLst>
              <a:ext uri="{FF2B5EF4-FFF2-40B4-BE49-F238E27FC236}">
                <a16:creationId xmlns:a16="http://schemas.microsoft.com/office/drawing/2014/main" id="{3EF0702A-0A8B-9198-144B-FBB6648DB65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77538" y="3119848"/>
            <a:ext cx="1301525" cy="261802"/>
          </a:xfrm>
          <a:prstGeom prst="rect">
            <a:avLst/>
          </a:prstGeom>
        </p:spPr>
      </p:pic>
      <p:pic>
        <p:nvPicPr>
          <p:cNvPr id="6" name="Picture 5">
            <a:extLst>
              <a:ext uri="{FF2B5EF4-FFF2-40B4-BE49-F238E27FC236}">
                <a16:creationId xmlns:a16="http://schemas.microsoft.com/office/drawing/2014/main" id="{69CD0F5E-558F-12FA-A6F6-BC81DE3D0BB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089241" y="3021254"/>
            <a:ext cx="1448971" cy="513669"/>
          </a:xfrm>
          <a:prstGeom prst="rect">
            <a:avLst/>
          </a:prstGeom>
        </p:spPr>
      </p:pic>
    </p:spTree>
    <p:extLst>
      <p:ext uri="{BB962C8B-B14F-4D97-AF65-F5344CB8AC3E}">
        <p14:creationId xmlns:p14="http://schemas.microsoft.com/office/powerpoint/2010/main" val="1851646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27178C41-0624-6585-C4BA-60D73B62A295}"/>
              </a:ext>
            </a:extLst>
          </p:cNvPr>
          <p:cNvSpPr txBox="1">
            <a:spLocks/>
          </p:cNvSpPr>
          <p:nvPr/>
        </p:nvSpPr>
        <p:spPr>
          <a:xfrm>
            <a:off x="444293" y="1190056"/>
            <a:ext cx="11322591" cy="1682433"/>
          </a:xfrm>
          <a:prstGeom prst="rect">
            <a:avLst/>
          </a:prstGeom>
        </p:spPr>
        <p:txBody>
          <a:bodyPr anchor="t"/>
          <a:lstStyle>
            <a:lvl1pPr marL="0" indent="0" algn="l" defTabSz="914400" rtl="0" eaLnBrk="1" latinLnBrk="0" hangingPunct="1">
              <a:lnSpc>
                <a:spcPct val="125000"/>
              </a:lnSpc>
              <a:spcBef>
                <a:spcPts val="0"/>
              </a:spcBef>
              <a:buFont typeface="Wingdings" panose="05000000000000000000" pitchFamily="2" charset="2"/>
              <a:buNone/>
              <a:defRPr sz="2400" b="1" kern="0" cap="none" spc="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200" kern="1200">
                <a:solidFill>
                  <a:schemeClr val="tx1"/>
                </a:solidFill>
                <a:latin typeface="Tenorite" panose="00000500000000000000" pitchFamily="2"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Tenorite" panose="00000500000000000000" pitchFamily="2"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Tenorite" panose="00000500000000000000" pitchFamily="2"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0" dirty="0">
                <a:effectLst/>
                <a:latin typeface="Söhne"/>
              </a:rPr>
              <a:t>Native Americans have one of the highest poverty rates among racial and ethnic groups in the U.S. </a:t>
            </a:r>
            <a:r>
              <a:rPr lang="en-US" sz="1800" b="0" i="0" dirty="0">
                <a:effectLst/>
                <a:latin typeface="Söhne"/>
              </a:rPr>
              <a:t>They often experience income disparities compared to the general population, with a median household income lower than the national average.</a:t>
            </a:r>
            <a:endParaRPr lang="en-US" sz="1800" dirty="0">
              <a:latin typeface="+mj-lt"/>
            </a:endParaRPr>
          </a:p>
        </p:txBody>
      </p:sp>
      <p:pic>
        <p:nvPicPr>
          <p:cNvPr id="11" name="Picture 10">
            <a:extLst>
              <a:ext uri="{FF2B5EF4-FFF2-40B4-BE49-F238E27FC236}">
                <a16:creationId xmlns:a16="http://schemas.microsoft.com/office/drawing/2014/main" id="{4EA40F5D-17F9-5FE3-1751-DDF1409D484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91949" y="6332975"/>
            <a:ext cx="1329816" cy="267494"/>
          </a:xfrm>
          <a:prstGeom prst="rect">
            <a:avLst/>
          </a:prstGeom>
        </p:spPr>
      </p:pic>
      <p:pic>
        <p:nvPicPr>
          <p:cNvPr id="13" name="Picture 12">
            <a:extLst>
              <a:ext uri="{FF2B5EF4-FFF2-40B4-BE49-F238E27FC236}">
                <a16:creationId xmlns:a16="http://schemas.microsoft.com/office/drawing/2014/main" id="{AE40CA2C-BED2-4FA9-5A08-1D5F6EE9F0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226"/>
          <a:stretch/>
        </p:blipFill>
        <p:spPr>
          <a:xfrm>
            <a:off x="10250255" y="6263979"/>
            <a:ext cx="1555001" cy="575580"/>
          </a:xfrm>
          <a:prstGeom prst="rect">
            <a:avLst/>
          </a:prstGeom>
        </p:spPr>
      </p:pic>
      <p:graphicFrame>
        <p:nvGraphicFramePr>
          <p:cNvPr id="21" name="Chart 20">
            <a:extLst>
              <a:ext uri="{FF2B5EF4-FFF2-40B4-BE49-F238E27FC236}">
                <a16:creationId xmlns:a16="http://schemas.microsoft.com/office/drawing/2014/main" id="{0052C9C6-6E35-4A82-940D-A7C0B14C03CF}"/>
              </a:ext>
            </a:extLst>
          </p:cNvPr>
          <p:cNvGraphicFramePr/>
          <p:nvPr>
            <p:extLst>
              <p:ext uri="{D42A27DB-BD31-4B8C-83A1-F6EECF244321}">
                <p14:modId xmlns:p14="http://schemas.microsoft.com/office/powerpoint/2010/main" val="1864734178"/>
              </p:ext>
            </p:extLst>
          </p:nvPr>
        </p:nvGraphicFramePr>
        <p:xfrm>
          <a:off x="757029" y="4271056"/>
          <a:ext cx="3200400" cy="18084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4693F035-B6EA-8E74-2890-F10483CF113A}"/>
              </a:ext>
            </a:extLst>
          </p:cNvPr>
          <p:cNvGraphicFramePr/>
          <p:nvPr>
            <p:extLst>
              <p:ext uri="{D42A27DB-BD31-4B8C-83A1-F6EECF244321}">
                <p14:modId xmlns:p14="http://schemas.microsoft.com/office/powerpoint/2010/main" val="4015491553"/>
              </p:ext>
            </p:extLst>
          </p:nvPr>
        </p:nvGraphicFramePr>
        <p:xfrm>
          <a:off x="3496941" y="4271056"/>
          <a:ext cx="3200400" cy="18084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C4403F04-1C0B-2A91-AED5-20802B5678C4}"/>
              </a:ext>
            </a:extLst>
          </p:cNvPr>
          <p:cNvGraphicFramePr/>
          <p:nvPr>
            <p:extLst>
              <p:ext uri="{D42A27DB-BD31-4B8C-83A1-F6EECF244321}">
                <p14:modId xmlns:p14="http://schemas.microsoft.com/office/powerpoint/2010/main" val="966409398"/>
              </p:ext>
            </p:extLst>
          </p:nvPr>
        </p:nvGraphicFramePr>
        <p:xfrm>
          <a:off x="6236853" y="4271056"/>
          <a:ext cx="3200400" cy="18084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34">
            <a:extLst>
              <a:ext uri="{FF2B5EF4-FFF2-40B4-BE49-F238E27FC236}">
                <a16:creationId xmlns:a16="http://schemas.microsoft.com/office/drawing/2014/main" id="{9CA0A9FC-65BC-C290-D72B-B7A949AA895D}"/>
              </a:ext>
            </a:extLst>
          </p:cNvPr>
          <p:cNvGraphicFramePr/>
          <p:nvPr>
            <p:extLst>
              <p:ext uri="{D42A27DB-BD31-4B8C-83A1-F6EECF244321}">
                <p14:modId xmlns:p14="http://schemas.microsoft.com/office/powerpoint/2010/main" val="1810183884"/>
              </p:ext>
            </p:extLst>
          </p:nvPr>
        </p:nvGraphicFramePr>
        <p:xfrm>
          <a:off x="8976765" y="4271056"/>
          <a:ext cx="3200400" cy="1808418"/>
        </p:xfrm>
        <a:graphic>
          <a:graphicData uri="http://schemas.openxmlformats.org/drawingml/2006/chart">
            <c:chart xmlns:c="http://schemas.openxmlformats.org/drawingml/2006/chart" xmlns:r="http://schemas.openxmlformats.org/officeDocument/2006/relationships" r:id="rId7"/>
          </a:graphicData>
        </a:graphic>
      </p:graphicFrame>
      <p:pic>
        <p:nvPicPr>
          <p:cNvPr id="38" name="Picture 37">
            <a:extLst>
              <a:ext uri="{FF2B5EF4-FFF2-40B4-BE49-F238E27FC236}">
                <a16:creationId xmlns:a16="http://schemas.microsoft.com/office/drawing/2014/main" id="{AEDB2307-6EBD-12D8-27D0-8C871EA7C0B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10182" y="6341002"/>
            <a:ext cx="1362886" cy="295820"/>
          </a:xfrm>
          <a:prstGeom prst="rect">
            <a:avLst/>
          </a:prstGeom>
        </p:spPr>
      </p:pic>
      <p:pic>
        <p:nvPicPr>
          <p:cNvPr id="39" name="Picture 38">
            <a:extLst>
              <a:ext uri="{FF2B5EF4-FFF2-40B4-BE49-F238E27FC236}">
                <a16:creationId xmlns:a16="http://schemas.microsoft.com/office/drawing/2014/main" id="{60E4C298-C99D-58CA-AB6C-780FF829CB7E}"/>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380890" y="6278340"/>
            <a:ext cx="1503518" cy="533005"/>
          </a:xfrm>
          <a:prstGeom prst="rect">
            <a:avLst/>
          </a:prstGeom>
        </p:spPr>
      </p:pic>
      <p:graphicFrame>
        <p:nvGraphicFramePr>
          <p:cNvPr id="9" name="Chart 8">
            <a:extLst>
              <a:ext uri="{FF2B5EF4-FFF2-40B4-BE49-F238E27FC236}">
                <a16:creationId xmlns:a16="http://schemas.microsoft.com/office/drawing/2014/main" id="{DB0D1385-184E-2B4D-B8BB-500131070D77}"/>
              </a:ext>
            </a:extLst>
          </p:cNvPr>
          <p:cNvGraphicFramePr/>
          <p:nvPr>
            <p:extLst>
              <p:ext uri="{D42A27DB-BD31-4B8C-83A1-F6EECF244321}">
                <p14:modId xmlns:p14="http://schemas.microsoft.com/office/powerpoint/2010/main" val="3190435322"/>
              </p:ext>
            </p:extLst>
          </p:nvPr>
        </p:nvGraphicFramePr>
        <p:xfrm>
          <a:off x="757029" y="2444530"/>
          <a:ext cx="3200400" cy="180841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 name="Chart 9">
            <a:extLst>
              <a:ext uri="{FF2B5EF4-FFF2-40B4-BE49-F238E27FC236}">
                <a16:creationId xmlns:a16="http://schemas.microsoft.com/office/drawing/2014/main" id="{F6F8FF3E-6703-D7B7-5E31-198BC2301F84}"/>
              </a:ext>
            </a:extLst>
          </p:cNvPr>
          <p:cNvGraphicFramePr/>
          <p:nvPr>
            <p:extLst>
              <p:ext uri="{D42A27DB-BD31-4B8C-83A1-F6EECF244321}">
                <p14:modId xmlns:p14="http://schemas.microsoft.com/office/powerpoint/2010/main" val="2894491891"/>
              </p:ext>
            </p:extLst>
          </p:nvPr>
        </p:nvGraphicFramePr>
        <p:xfrm>
          <a:off x="3496941" y="2444530"/>
          <a:ext cx="3200400" cy="180841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2" name="Chart 11">
            <a:extLst>
              <a:ext uri="{FF2B5EF4-FFF2-40B4-BE49-F238E27FC236}">
                <a16:creationId xmlns:a16="http://schemas.microsoft.com/office/drawing/2014/main" id="{E06223C0-FA14-A054-0AFD-14F646CCED7D}"/>
              </a:ext>
            </a:extLst>
          </p:cNvPr>
          <p:cNvGraphicFramePr/>
          <p:nvPr>
            <p:extLst>
              <p:ext uri="{D42A27DB-BD31-4B8C-83A1-F6EECF244321}">
                <p14:modId xmlns:p14="http://schemas.microsoft.com/office/powerpoint/2010/main" val="2884886217"/>
              </p:ext>
            </p:extLst>
          </p:nvPr>
        </p:nvGraphicFramePr>
        <p:xfrm>
          <a:off x="6236853" y="2444530"/>
          <a:ext cx="3200400" cy="180841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4" name="Chart 13">
            <a:extLst>
              <a:ext uri="{FF2B5EF4-FFF2-40B4-BE49-F238E27FC236}">
                <a16:creationId xmlns:a16="http://schemas.microsoft.com/office/drawing/2014/main" id="{07C1E420-E2A1-3522-339F-DC68291E93D3}"/>
              </a:ext>
            </a:extLst>
          </p:cNvPr>
          <p:cNvGraphicFramePr/>
          <p:nvPr>
            <p:extLst>
              <p:ext uri="{D42A27DB-BD31-4B8C-83A1-F6EECF244321}">
                <p14:modId xmlns:p14="http://schemas.microsoft.com/office/powerpoint/2010/main" val="3809346743"/>
              </p:ext>
            </p:extLst>
          </p:nvPr>
        </p:nvGraphicFramePr>
        <p:xfrm>
          <a:off x="8976765" y="2444530"/>
          <a:ext cx="3200400" cy="1808418"/>
        </p:xfrm>
        <a:graphic>
          <a:graphicData uri="http://schemas.openxmlformats.org/drawingml/2006/chart">
            <c:chart xmlns:c="http://schemas.openxmlformats.org/drawingml/2006/chart" xmlns:r="http://schemas.openxmlformats.org/officeDocument/2006/relationships" r:id="rId13"/>
          </a:graphicData>
        </a:graphic>
      </p:graphicFrame>
      <p:sp>
        <p:nvSpPr>
          <p:cNvPr id="15" name="TextBox 14">
            <a:extLst>
              <a:ext uri="{FF2B5EF4-FFF2-40B4-BE49-F238E27FC236}">
                <a16:creationId xmlns:a16="http://schemas.microsoft.com/office/drawing/2014/main" id="{20DD2330-200E-6C38-CF9C-ED7CAF1B500F}"/>
              </a:ext>
            </a:extLst>
          </p:cNvPr>
          <p:cNvSpPr txBox="1"/>
          <p:nvPr/>
        </p:nvSpPr>
        <p:spPr>
          <a:xfrm rot="16200000">
            <a:off x="40391" y="2994796"/>
            <a:ext cx="1515690" cy="707886"/>
          </a:xfrm>
          <a:prstGeom prst="rect">
            <a:avLst/>
          </a:prstGeom>
          <a:noFill/>
        </p:spPr>
        <p:txBody>
          <a:bodyPr wrap="square" rtlCol="0" anchor="ctr">
            <a:spAutoFit/>
          </a:bodyPr>
          <a:lstStyle/>
          <a:p>
            <a:pPr algn="ctr"/>
            <a:r>
              <a:rPr lang="en-US" sz="4000" dirty="0">
                <a:latin typeface="Adobe Handwriting Tiffany" panose="03050502040302020205" pitchFamily="66" charset="0"/>
              </a:rPr>
              <a:t>Rural</a:t>
            </a:r>
          </a:p>
        </p:txBody>
      </p:sp>
      <p:sp>
        <p:nvSpPr>
          <p:cNvPr id="16" name="TextBox 15">
            <a:extLst>
              <a:ext uri="{FF2B5EF4-FFF2-40B4-BE49-F238E27FC236}">
                <a16:creationId xmlns:a16="http://schemas.microsoft.com/office/drawing/2014/main" id="{F5D4D8DB-16DE-37D9-FFD5-1D5B6880666C}"/>
              </a:ext>
            </a:extLst>
          </p:cNvPr>
          <p:cNvSpPr txBox="1"/>
          <p:nvPr/>
        </p:nvSpPr>
        <p:spPr>
          <a:xfrm rot="16200000">
            <a:off x="40390" y="4821322"/>
            <a:ext cx="1515690" cy="707886"/>
          </a:xfrm>
          <a:prstGeom prst="rect">
            <a:avLst/>
          </a:prstGeom>
          <a:noFill/>
        </p:spPr>
        <p:txBody>
          <a:bodyPr wrap="square" rtlCol="0" anchor="ctr">
            <a:spAutoFit/>
          </a:bodyPr>
          <a:lstStyle/>
          <a:p>
            <a:pPr algn="ctr"/>
            <a:r>
              <a:rPr lang="en-US" sz="4000" dirty="0">
                <a:latin typeface="Adobe Handwriting Tiffany" panose="03050502040302020205" pitchFamily="66" charset="0"/>
              </a:rPr>
              <a:t>Tribal</a:t>
            </a:r>
          </a:p>
        </p:txBody>
      </p:sp>
      <p:cxnSp>
        <p:nvCxnSpPr>
          <p:cNvPr id="18" name="Straight Connector 17">
            <a:extLst>
              <a:ext uri="{FF2B5EF4-FFF2-40B4-BE49-F238E27FC236}">
                <a16:creationId xmlns:a16="http://schemas.microsoft.com/office/drawing/2014/main" id="{DB3619B4-FE4B-FCEE-6A8F-2DD8C7E22687}"/>
              </a:ext>
            </a:extLst>
          </p:cNvPr>
          <p:cNvCxnSpPr>
            <a:cxnSpLocks/>
          </p:cNvCxnSpPr>
          <p:nvPr/>
        </p:nvCxnSpPr>
        <p:spPr>
          <a:xfrm flipV="1">
            <a:off x="444293" y="4252948"/>
            <a:ext cx="11244944" cy="18108"/>
          </a:xfrm>
          <a:prstGeom prst="line">
            <a:avLst/>
          </a:prstGeom>
          <a:ln>
            <a:solidFill>
              <a:srgbClr val="EA0A8E"/>
            </a:solidFill>
          </a:ln>
        </p:spPr>
        <p:style>
          <a:lnRef idx="1">
            <a:schemeClr val="accent1"/>
          </a:lnRef>
          <a:fillRef idx="0">
            <a:schemeClr val="accent1"/>
          </a:fillRef>
          <a:effectRef idx="0">
            <a:schemeClr val="accent1"/>
          </a:effectRef>
          <a:fontRef idx="minor">
            <a:schemeClr val="tx1"/>
          </a:fontRef>
        </p:style>
      </p:cxnSp>
      <p:sp>
        <p:nvSpPr>
          <p:cNvPr id="22" name="Title 2">
            <a:extLst>
              <a:ext uri="{FF2B5EF4-FFF2-40B4-BE49-F238E27FC236}">
                <a16:creationId xmlns:a16="http://schemas.microsoft.com/office/drawing/2014/main" id="{E5423C20-12C7-0BB2-88FF-9394148FE4C7}"/>
              </a:ext>
            </a:extLst>
          </p:cNvPr>
          <p:cNvSpPr txBox="1">
            <a:spLocks/>
          </p:cNvSpPr>
          <p:nvPr/>
        </p:nvSpPr>
        <p:spPr>
          <a:xfrm>
            <a:off x="0" y="424119"/>
            <a:ext cx="8301789" cy="640698"/>
          </a:xfrm>
          <a:prstGeom prst="rect">
            <a:avLst/>
          </a:prstGeom>
          <a:solidFill>
            <a:srgbClr val="EA0A8E"/>
          </a:solidFill>
          <a:ln w="28575">
            <a:noFill/>
          </a:ln>
        </p:spPr>
        <p:txBody>
          <a:bodyPr anchor="ctr"/>
          <a:lstStyle>
            <a:lvl1pPr algn="ctr" defTabSz="914400" rtl="0" eaLnBrk="1" latinLnBrk="0" hangingPunct="1">
              <a:lnSpc>
                <a:spcPct val="100000"/>
              </a:lnSpc>
              <a:spcBef>
                <a:spcPct val="0"/>
              </a:spcBef>
              <a:buNone/>
              <a:defRPr sz="2400" kern="1200" cap="all" spc="100" baseline="0">
                <a:solidFill>
                  <a:schemeClr val="tx1"/>
                </a:solidFill>
                <a:latin typeface="Tenorite" panose="00000500000000000000" pitchFamily="2" charset="0"/>
                <a:ea typeface="+mj-ea"/>
                <a:cs typeface="+mj-cs"/>
              </a:defRPr>
            </a:lvl1pPr>
          </a:lstStyle>
          <a:p>
            <a:pPr algn="l"/>
            <a:r>
              <a:rPr lang="en-US" sz="2400" b="1" dirty="0">
                <a:solidFill>
                  <a:schemeClr val="bg1"/>
                </a:solidFill>
              </a:rPr>
              <a:t>    DIGITAL EQUITY &amp; STATS</a:t>
            </a:r>
            <a:endParaRPr lang="en-US" b="1" dirty="0">
              <a:solidFill>
                <a:schemeClr val="bg1"/>
              </a:solidFill>
            </a:endParaRPr>
          </a:p>
        </p:txBody>
      </p:sp>
    </p:spTree>
    <p:extLst>
      <p:ext uri="{BB962C8B-B14F-4D97-AF65-F5344CB8AC3E}">
        <p14:creationId xmlns:p14="http://schemas.microsoft.com/office/powerpoint/2010/main" val="18858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3035-9790-C206-2A25-A0952E73C380}"/>
              </a:ext>
            </a:extLst>
          </p:cNvPr>
          <p:cNvSpPr>
            <a:spLocks noGrp="1"/>
          </p:cNvSpPr>
          <p:nvPr>
            <p:ph type="title"/>
          </p:nvPr>
        </p:nvSpPr>
        <p:spPr>
          <a:xfrm>
            <a:off x="0" y="424119"/>
            <a:ext cx="8301789" cy="640698"/>
          </a:xfrm>
          <a:solidFill>
            <a:srgbClr val="EA0A8E"/>
          </a:solidFill>
          <a:ln>
            <a:noFill/>
          </a:ln>
        </p:spPr>
        <p:txBody>
          <a:bodyPr/>
          <a:lstStyle/>
          <a:p>
            <a:r>
              <a:rPr lang="en-US" b="1" dirty="0">
                <a:solidFill>
                  <a:schemeClr val="bg1"/>
                </a:solidFill>
              </a:rPr>
              <a:t>Cellular Technology as a Bridge to Prosperity </a:t>
            </a:r>
            <a:endParaRPr lang="en-US" sz="2400" b="1" dirty="0">
              <a:solidFill>
                <a:schemeClr val="bg1"/>
              </a:solidFill>
            </a:endParaRPr>
          </a:p>
        </p:txBody>
      </p:sp>
      <p:sp>
        <p:nvSpPr>
          <p:cNvPr id="8" name="Text Placeholder 6">
            <a:extLst>
              <a:ext uri="{FF2B5EF4-FFF2-40B4-BE49-F238E27FC236}">
                <a16:creationId xmlns:a16="http://schemas.microsoft.com/office/drawing/2014/main" id="{8FF2A495-7D12-4FBC-A86B-FDDA943F943D}"/>
              </a:ext>
            </a:extLst>
          </p:cNvPr>
          <p:cNvSpPr>
            <a:spLocks noGrp="1"/>
          </p:cNvSpPr>
          <p:nvPr>
            <p:ph type="body" sz="quarter" idx="12"/>
          </p:nvPr>
        </p:nvSpPr>
        <p:spPr>
          <a:xfrm>
            <a:off x="444293" y="1241912"/>
            <a:ext cx="11360963" cy="1682433"/>
          </a:xfrm>
        </p:spPr>
        <p:txBody>
          <a:bodyPr/>
          <a:lstStyle/>
          <a:p>
            <a:r>
              <a:rPr lang="en-US" sz="1800" i="0" dirty="0">
                <a:effectLst/>
                <a:latin typeface="Söhne"/>
              </a:rPr>
              <a:t>In Native American communities, mainly rural areas, reliable cellular technology and broadband internet access are challenges. </a:t>
            </a:r>
            <a:r>
              <a:rPr lang="en-US" sz="1800" b="0" i="0" dirty="0">
                <a:effectLst/>
                <a:latin typeface="Söhne"/>
              </a:rPr>
              <a:t>Many rely on cell phones as their primary online connection, but unreliable cell coverage often forces them to depend on local institutions like libraries, tribal offices, or schools for internet access.</a:t>
            </a:r>
            <a:endParaRPr lang="en-US" sz="1800" b="0" i="0" spc="0" dirty="0">
              <a:effectLst/>
              <a:latin typeface="+mj-lt"/>
            </a:endParaRPr>
          </a:p>
        </p:txBody>
      </p:sp>
      <p:pic>
        <p:nvPicPr>
          <p:cNvPr id="10" name="Picture 9">
            <a:extLst>
              <a:ext uri="{FF2B5EF4-FFF2-40B4-BE49-F238E27FC236}">
                <a16:creationId xmlns:a16="http://schemas.microsoft.com/office/drawing/2014/main" id="{56D134A0-0949-2175-BDB1-8B496982761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7659" y="6320043"/>
            <a:ext cx="1458395" cy="293357"/>
          </a:xfrm>
          <a:prstGeom prst="rect">
            <a:avLst/>
          </a:prstGeom>
        </p:spPr>
      </p:pic>
      <p:pic>
        <p:nvPicPr>
          <p:cNvPr id="11" name="Picture 10">
            <a:extLst>
              <a:ext uri="{FF2B5EF4-FFF2-40B4-BE49-F238E27FC236}">
                <a16:creationId xmlns:a16="http://schemas.microsoft.com/office/drawing/2014/main" id="{4B1D21D5-FD78-1C9F-9FEA-0A095C714D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226"/>
          <a:stretch/>
        </p:blipFill>
        <p:spPr>
          <a:xfrm>
            <a:off x="10250255" y="6263979"/>
            <a:ext cx="1555001" cy="575580"/>
          </a:xfrm>
          <a:prstGeom prst="rect">
            <a:avLst/>
          </a:prstGeom>
        </p:spPr>
      </p:pic>
      <p:graphicFrame>
        <p:nvGraphicFramePr>
          <p:cNvPr id="13" name="Chart 12">
            <a:extLst>
              <a:ext uri="{FF2B5EF4-FFF2-40B4-BE49-F238E27FC236}">
                <a16:creationId xmlns:a16="http://schemas.microsoft.com/office/drawing/2014/main" id="{BF8EC6D6-9399-FD89-30D1-C7CEDFC6F8C7}"/>
              </a:ext>
            </a:extLst>
          </p:cNvPr>
          <p:cNvGraphicFramePr/>
          <p:nvPr>
            <p:extLst>
              <p:ext uri="{D42A27DB-BD31-4B8C-83A1-F6EECF244321}">
                <p14:modId xmlns:p14="http://schemas.microsoft.com/office/powerpoint/2010/main" val="1376166309"/>
              </p:ext>
            </p:extLst>
          </p:nvPr>
        </p:nvGraphicFramePr>
        <p:xfrm>
          <a:off x="1282046" y="4501183"/>
          <a:ext cx="4572000" cy="18249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8692D651-A093-581E-3676-FBF63453C8FA}"/>
              </a:ext>
            </a:extLst>
          </p:cNvPr>
          <p:cNvGraphicFramePr/>
          <p:nvPr>
            <p:extLst>
              <p:ext uri="{D42A27DB-BD31-4B8C-83A1-F6EECF244321}">
                <p14:modId xmlns:p14="http://schemas.microsoft.com/office/powerpoint/2010/main" val="720554805"/>
              </p:ext>
            </p:extLst>
          </p:nvPr>
        </p:nvGraphicFramePr>
        <p:xfrm>
          <a:off x="7179641" y="4533112"/>
          <a:ext cx="4572000" cy="1824946"/>
        </p:xfrm>
        <a:graphic>
          <a:graphicData uri="http://schemas.openxmlformats.org/drawingml/2006/chart">
            <c:chart xmlns:c="http://schemas.openxmlformats.org/drawingml/2006/chart" xmlns:r="http://schemas.openxmlformats.org/officeDocument/2006/relationships" r:id="rId5"/>
          </a:graphicData>
        </a:graphic>
      </p:graphicFrame>
      <p:pic>
        <p:nvPicPr>
          <p:cNvPr id="32" name="Picture 31">
            <a:extLst>
              <a:ext uri="{FF2B5EF4-FFF2-40B4-BE49-F238E27FC236}">
                <a16:creationId xmlns:a16="http://schemas.microsoft.com/office/drawing/2014/main" id="{FB89241F-4C18-D55D-01EB-639AA98899B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44293" y="6326700"/>
            <a:ext cx="1494664" cy="324423"/>
          </a:xfrm>
          <a:prstGeom prst="rect">
            <a:avLst/>
          </a:prstGeom>
        </p:spPr>
      </p:pic>
      <p:pic>
        <p:nvPicPr>
          <p:cNvPr id="33" name="Picture 32">
            <a:extLst>
              <a:ext uri="{FF2B5EF4-FFF2-40B4-BE49-F238E27FC236}">
                <a16:creationId xmlns:a16="http://schemas.microsoft.com/office/drawing/2014/main" id="{696F0131-4361-6857-3563-AE94C93D578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380890" y="6278340"/>
            <a:ext cx="1503518" cy="533005"/>
          </a:xfrm>
          <a:prstGeom prst="rect">
            <a:avLst/>
          </a:prstGeom>
        </p:spPr>
      </p:pic>
      <p:sp>
        <p:nvSpPr>
          <p:cNvPr id="2" name="TextBox 1">
            <a:extLst>
              <a:ext uri="{FF2B5EF4-FFF2-40B4-BE49-F238E27FC236}">
                <a16:creationId xmlns:a16="http://schemas.microsoft.com/office/drawing/2014/main" id="{EC140CE6-76FA-91ED-26BB-5C07A9EA6272}"/>
              </a:ext>
            </a:extLst>
          </p:cNvPr>
          <p:cNvSpPr txBox="1"/>
          <p:nvPr/>
        </p:nvSpPr>
        <p:spPr>
          <a:xfrm rot="16200000">
            <a:off x="399011" y="3142447"/>
            <a:ext cx="1515690" cy="707886"/>
          </a:xfrm>
          <a:prstGeom prst="rect">
            <a:avLst/>
          </a:prstGeom>
          <a:noFill/>
        </p:spPr>
        <p:txBody>
          <a:bodyPr wrap="square" rtlCol="0" anchor="ctr">
            <a:spAutoFit/>
          </a:bodyPr>
          <a:lstStyle/>
          <a:p>
            <a:pPr algn="ctr"/>
            <a:r>
              <a:rPr lang="en-US" sz="4000" dirty="0">
                <a:latin typeface="Adobe Handwriting Tiffany" panose="03050502040302020205" pitchFamily="66" charset="0"/>
              </a:rPr>
              <a:t>Rural</a:t>
            </a:r>
          </a:p>
        </p:txBody>
      </p:sp>
      <p:sp>
        <p:nvSpPr>
          <p:cNvPr id="4" name="TextBox 3">
            <a:extLst>
              <a:ext uri="{FF2B5EF4-FFF2-40B4-BE49-F238E27FC236}">
                <a16:creationId xmlns:a16="http://schemas.microsoft.com/office/drawing/2014/main" id="{C6D7A3A7-67CF-000E-41AD-378D2DDF65E8}"/>
              </a:ext>
            </a:extLst>
          </p:cNvPr>
          <p:cNvSpPr txBox="1"/>
          <p:nvPr/>
        </p:nvSpPr>
        <p:spPr>
          <a:xfrm rot="16200000">
            <a:off x="433780" y="4935361"/>
            <a:ext cx="1515690" cy="707886"/>
          </a:xfrm>
          <a:prstGeom prst="rect">
            <a:avLst/>
          </a:prstGeom>
          <a:noFill/>
        </p:spPr>
        <p:txBody>
          <a:bodyPr wrap="square" rtlCol="0" anchor="ctr">
            <a:spAutoFit/>
          </a:bodyPr>
          <a:lstStyle/>
          <a:p>
            <a:pPr algn="ctr"/>
            <a:r>
              <a:rPr lang="en-US" sz="4000" dirty="0">
                <a:latin typeface="Adobe Handwriting Tiffany" panose="03050502040302020205" pitchFamily="66" charset="0"/>
              </a:rPr>
              <a:t>Tribal</a:t>
            </a:r>
          </a:p>
        </p:txBody>
      </p:sp>
      <p:cxnSp>
        <p:nvCxnSpPr>
          <p:cNvPr id="5" name="Straight Connector 4">
            <a:extLst>
              <a:ext uri="{FF2B5EF4-FFF2-40B4-BE49-F238E27FC236}">
                <a16:creationId xmlns:a16="http://schemas.microsoft.com/office/drawing/2014/main" id="{AF5E6D60-85C1-711F-DCD7-DD939960BAFB}"/>
              </a:ext>
            </a:extLst>
          </p:cNvPr>
          <p:cNvCxnSpPr>
            <a:cxnSpLocks/>
          </p:cNvCxnSpPr>
          <p:nvPr/>
        </p:nvCxnSpPr>
        <p:spPr>
          <a:xfrm flipV="1">
            <a:off x="444293" y="4424280"/>
            <a:ext cx="11244944" cy="18108"/>
          </a:xfrm>
          <a:prstGeom prst="line">
            <a:avLst/>
          </a:prstGeom>
          <a:ln>
            <a:solidFill>
              <a:srgbClr val="EA0A8E"/>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ABB50371-BE13-4439-5DC0-EC2D0AAAD6CB}"/>
              </a:ext>
            </a:extLst>
          </p:cNvPr>
          <p:cNvGraphicFramePr/>
          <p:nvPr>
            <p:extLst>
              <p:ext uri="{D42A27DB-BD31-4B8C-83A1-F6EECF244321}">
                <p14:modId xmlns:p14="http://schemas.microsoft.com/office/powerpoint/2010/main" val="2966419698"/>
              </p:ext>
            </p:extLst>
          </p:nvPr>
        </p:nvGraphicFramePr>
        <p:xfrm>
          <a:off x="1266777" y="2579507"/>
          <a:ext cx="4572000" cy="182494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Chart 6">
            <a:extLst>
              <a:ext uri="{FF2B5EF4-FFF2-40B4-BE49-F238E27FC236}">
                <a16:creationId xmlns:a16="http://schemas.microsoft.com/office/drawing/2014/main" id="{316308E0-53B8-8C82-6209-6E2870504965}"/>
              </a:ext>
            </a:extLst>
          </p:cNvPr>
          <p:cNvGraphicFramePr/>
          <p:nvPr>
            <p:extLst>
              <p:ext uri="{D42A27DB-BD31-4B8C-83A1-F6EECF244321}">
                <p14:modId xmlns:p14="http://schemas.microsoft.com/office/powerpoint/2010/main" val="2569483163"/>
              </p:ext>
            </p:extLst>
          </p:nvPr>
        </p:nvGraphicFramePr>
        <p:xfrm>
          <a:off x="7164372" y="2611436"/>
          <a:ext cx="4572000" cy="182494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4375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C63E716-ADDC-2BAB-E36D-36E82DF41065}"/>
              </a:ext>
            </a:extLst>
          </p:cNvPr>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l="31529" r="18091"/>
          <a:stretch/>
        </p:blipFill>
        <p:spPr>
          <a:xfrm>
            <a:off x="0" y="0"/>
            <a:ext cx="4594225" cy="6172200"/>
          </a:xfrm>
          <a:prstGeom prst="rect">
            <a:avLst/>
          </a:prstGeom>
        </p:spPr>
      </p:pic>
      <p:pic>
        <p:nvPicPr>
          <p:cNvPr id="8" name="Picture Placeholder 2">
            <a:extLst>
              <a:ext uri="{FF2B5EF4-FFF2-40B4-BE49-F238E27FC236}">
                <a16:creationId xmlns:a16="http://schemas.microsoft.com/office/drawing/2014/main" id="{9A6229E5-5C25-8AE2-23E8-61923FE898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754" r="32768"/>
          <a:stretch/>
        </p:blipFill>
        <p:spPr>
          <a:xfrm>
            <a:off x="0" y="-12700"/>
            <a:ext cx="4597400" cy="6194425"/>
          </a:xfrm>
          <a:prstGeom prst="rect">
            <a:avLst/>
          </a:prstGeom>
        </p:spPr>
      </p:pic>
      <p:sp>
        <p:nvSpPr>
          <p:cNvPr id="60" name="Rectangle 59">
            <a:extLst>
              <a:ext uri="{FF2B5EF4-FFF2-40B4-BE49-F238E27FC236}">
                <a16:creationId xmlns:a16="http://schemas.microsoft.com/office/drawing/2014/main" id="{A20C2D50-5EE7-0635-EA02-7B8B35DD2458}"/>
              </a:ext>
            </a:extLst>
          </p:cNvPr>
          <p:cNvSpPr/>
          <p:nvPr/>
        </p:nvSpPr>
        <p:spPr>
          <a:xfrm>
            <a:off x="-2693" y="0"/>
            <a:ext cx="4596916" cy="6172200"/>
          </a:xfrm>
          <a:prstGeom prst="rect">
            <a:avLst/>
          </a:prstGeom>
          <a:solidFill>
            <a:srgbClr val="00206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34CB4C3-BF9B-C199-8645-404701CE34D9}"/>
              </a:ext>
              <a:ext uri="{C183D7F6-B498-43B3-948B-1728B52AA6E4}">
                <adec:decorative xmlns:adec="http://schemas.microsoft.com/office/drawing/2017/decorative" val="1"/>
              </a:ext>
            </a:extLst>
          </p:cNvPr>
          <p:cNvSpPr/>
          <p:nvPr/>
        </p:nvSpPr>
        <p:spPr>
          <a:xfrm>
            <a:off x="4594224" y="0"/>
            <a:ext cx="7597775" cy="4210493"/>
          </a:xfrm>
          <a:prstGeom prst="rect">
            <a:avLst/>
          </a:prstGeom>
          <a:solidFill>
            <a:srgbClr val="EA0A8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itle 55">
            <a:extLst>
              <a:ext uri="{FF2B5EF4-FFF2-40B4-BE49-F238E27FC236}">
                <a16:creationId xmlns:a16="http://schemas.microsoft.com/office/drawing/2014/main" id="{7B49F45E-5B7C-D2FC-CE84-CAF177B78F00}"/>
              </a:ext>
            </a:extLst>
          </p:cNvPr>
          <p:cNvSpPr txBox="1">
            <a:spLocks/>
          </p:cNvSpPr>
          <p:nvPr/>
        </p:nvSpPr>
        <p:spPr>
          <a:xfrm>
            <a:off x="4956351" y="329610"/>
            <a:ext cx="6877646" cy="3540642"/>
          </a:xfrm>
          <a:prstGeom prst="rect">
            <a:avLst/>
          </a:prstGeom>
          <a:ln w="28575">
            <a:solidFill>
              <a:schemeClr val="bg1"/>
            </a:solidFill>
          </a:ln>
        </p:spPr>
        <p:txBody>
          <a:bodyPr anchor="ctr"/>
          <a:lstStyle>
            <a:lvl1pPr algn="l" defTabSz="914400" rtl="0" eaLnBrk="1" latinLnBrk="0" hangingPunct="1">
              <a:lnSpc>
                <a:spcPct val="90000"/>
              </a:lnSpc>
              <a:spcBef>
                <a:spcPct val="0"/>
              </a:spcBef>
              <a:buNone/>
              <a:defRPr sz="2400" kern="1200" cap="all" spc="100" baseline="0">
                <a:ln>
                  <a:noFill/>
                </a:ln>
                <a:solidFill>
                  <a:schemeClr val="bg1"/>
                </a:solidFill>
                <a:latin typeface="Tenorite" panose="00000500000000000000" pitchFamily="2" charset="0"/>
                <a:ea typeface="+mj-ea"/>
                <a:cs typeface="+mj-cs"/>
              </a:defRPr>
            </a:lvl1pPr>
          </a:lstStyle>
          <a:p>
            <a:pPr algn="ctr"/>
            <a:r>
              <a:rPr lang="en-US" sz="4400" b="1" dirty="0">
                <a:solidFill>
                  <a:schemeClr val="bg1"/>
                </a:solidFill>
              </a:rPr>
              <a:t>education</a:t>
            </a:r>
            <a:endParaRPr lang="en-US" sz="4400" b="1" dirty="0"/>
          </a:p>
        </p:txBody>
      </p:sp>
      <p:sp>
        <p:nvSpPr>
          <p:cNvPr id="9" name="TextBox 8">
            <a:extLst>
              <a:ext uri="{FF2B5EF4-FFF2-40B4-BE49-F238E27FC236}">
                <a16:creationId xmlns:a16="http://schemas.microsoft.com/office/drawing/2014/main" id="{FD7317C0-F821-ABAB-571C-0AACCBCD40B1}"/>
              </a:ext>
            </a:extLst>
          </p:cNvPr>
          <p:cNvSpPr txBox="1"/>
          <p:nvPr/>
        </p:nvSpPr>
        <p:spPr>
          <a:xfrm>
            <a:off x="4594224" y="4540103"/>
            <a:ext cx="7597776" cy="1323439"/>
          </a:xfrm>
          <a:prstGeom prst="rect">
            <a:avLst/>
          </a:prstGeom>
          <a:noFill/>
        </p:spPr>
        <p:txBody>
          <a:bodyPr wrap="square" rtlCol="0" anchor="ctr">
            <a:spAutoFit/>
          </a:bodyPr>
          <a:lstStyle/>
          <a:p>
            <a:pPr algn="ctr"/>
            <a:r>
              <a:rPr lang="en-US" sz="4000" dirty="0">
                <a:latin typeface="Adobe Handwriting Tiffany" panose="03050502040302020205" pitchFamily="66" charset="0"/>
              </a:rPr>
              <a:t>Bridging the Digital Divide with Access to Education</a:t>
            </a:r>
          </a:p>
        </p:txBody>
      </p:sp>
    </p:spTree>
    <p:extLst>
      <p:ext uri="{BB962C8B-B14F-4D97-AF65-F5344CB8AC3E}">
        <p14:creationId xmlns:p14="http://schemas.microsoft.com/office/powerpoint/2010/main" val="89718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E26DBBAA-8ECE-8161-A41B-9FFB529D1321}"/>
              </a:ext>
            </a:extLst>
          </p:cNvPr>
          <p:cNvPicPr>
            <a:picLocks noChangeAspect="1"/>
          </p:cNvPicPr>
          <p:nvPr/>
        </p:nvPicPr>
        <p:blipFill>
          <a:blip r:embed="rId2" cstate="screen">
            <a:extLst>
              <a:ext uri="{28A0092B-C50C-407E-A947-70E740481C1C}">
                <a14:useLocalDpi xmlns:a14="http://schemas.microsoft.com/office/drawing/2010/main"/>
              </a:ext>
            </a:extLst>
          </a:blip>
          <a:srcRect l="25259" r="25259"/>
          <a:stretch/>
        </p:blipFill>
        <p:spPr>
          <a:xfrm>
            <a:off x="7595087" y="-12032"/>
            <a:ext cx="4596914" cy="6193410"/>
          </a:xfrm>
          <a:prstGeom prst="rect">
            <a:avLst/>
          </a:prstGeom>
        </p:spPr>
      </p:pic>
      <p:sp>
        <p:nvSpPr>
          <p:cNvPr id="60" name="Rectangle 59">
            <a:extLst>
              <a:ext uri="{FF2B5EF4-FFF2-40B4-BE49-F238E27FC236}">
                <a16:creationId xmlns:a16="http://schemas.microsoft.com/office/drawing/2014/main" id="{A20C2D50-5EE7-0635-EA02-7B8B35DD2458}"/>
              </a:ext>
            </a:extLst>
          </p:cNvPr>
          <p:cNvSpPr/>
          <p:nvPr/>
        </p:nvSpPr>
        <p:spPr>
          <a:xfrm>
            <a:off x="7595087" y="0"/>
            <a:ext cx="4596916" cy="6193410"/>
          </a:xfrm>
          <a:prstGeom prst="rect">
            <a:avLst/>
          </a:prstGeom>
          <a:solidFill>
            <a:srgbClr val="00206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50C6AF-F67F-2A24-1490-60AB36A3643E}"/>
              </a:ext>
              <a:ext uri="{C183D7F6-B498-43B3-948B-1728B52AA6E4}">
                <adec:decorative xmlns:adec="http://schemas.microsoft.com/office/drawing/2017/decorative" val="1"/>
              </a:ext>
            </a:extLst>
          </p:cNvPr>
          <p:cNvSpPr/>
          <p:nvPr/>
        </p:nvSpPr>
        <p:spPr>
          <a:xfrm>
            <a:off x="0" y="1"/>
            <a:ext cx="7595085" cy="4221126"/>
          </a:xfrm>
          <a:prstGeom prst="rect">
            <a:avLst/>
          </a:prstGeom>
          <a:solidFill>
            <a:srgbClr val="EA0A8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55">
            <a:extLst>
              <a:ext uri="{FF2B5EF4-FFF2-40B4-BE49-F238E27FC236}">
                <a16:creationId xmlns:a16="http://schemas.microsoft.com/office/drawing/2014/main" id="{3575FA1D-14DA-2DC0-882B-CEE6DAE5265F}"/>
              </a:ext>
            </a:extLst>
          </p:cNvPr>
          <p:cNvSpPr txBox="1">
            <a:spLocks/>
          </p:cNvSpPr>
          <p:nvPr/>
        </p:nvSpPr>
        <p:spPr>
          <a:xfrm>
            <a:off x="358721" y="329609"/>
            <a:ext cx="6877646" cy="3561907"/>
          </a:xfrm>
          <a:prstGeom prst="rect">
            <a:avLst/>
          </a:prstGeom>
          <a:ln w="28575">
            <a:solidFill>
              <a:schemeClr val="bg1"/>
            </a:solidFill>
          </a:ln>
        </p:spPr>
        <p:txBody>
          <a:bodyPr anchor="ctr"/>
          <a:lstStyle>
            <a:lvl1pPr algn="l" defTabSz="914400" rtl="0" eaLnBrk="1" latinLnBrk="0" hangingPunct="1">
              <a:lnSpc>
                <a:spcPct val="90000"/>
              </a:lnSpc>
              <a:spcBef>
                <a:spcPct val="0"/>
              </a:spcBef>
              <a:buNone/>
              <a:defRPr sz="2400" kern="1200" cap="all" spc="100" baseline="0">
                <a:ln>
                  <a:noFill/>
                </a:ln>
                <a:solidFill>
                  <a:schemeClr val="bg1"/>
                </a:solidFill>
                <a:latin typeface="Tenorite" panose="00000500000000000000" pitchFamily="2" charset="0"/>
                <a:ea typeface="+mj-ea"/>
                <a:cs typeface="+mj-cs"/>
              </a:defRPr>
            </a:lvl1pPr>
          </a:lstStyle>
          <a:p>
            <a:pPr algn="ctr"/>
            <a:r>
              <a:rPr lang="en-US" sz="4400" b="1" dirty="0">
                <a:solidFill>
                  <a:schemeClr val="bg1"/>
                </a:solidFill>
              </a:rPr>
              <a:t>healthcare</a:t>
            </a:r>
            <a:endParaRPr lang="en-US" sz="4400" b="1" dirty="0"/>
          </a:p>
        </p:txBody>
      </p:sp>
      <p:sp>
        <p:nvSpPr>
          <p:cNvPr id="10" name="TextBox 9">
            <a:extLst>
              <a:ext uri="{FF2B5EF4-FFF2-40B4-BE49-F238E27FC236}">
                <a16:creationId xmlns:a16="http://schemas.microsoft.com/office/drawing/2014/main" id="{882E53FC-0B8C-7D5E-F5AE-D936261981BA}"/>
              </a:ext>
            </a:extLst>
          </p:cNvPr>
          <p:cNvSpPr txBox="1"/>
          <p:nvPr/>
        </p:nvSpPr>
        <p:spPr>
          <a:xfrm>
            <a:off x="-2691" y="4231757"/>
            <a:ext cx="7597776" cy="1938992"/>
          </a:xfrm>
          <a:prstGeom prst="rect">
            <a:avLst/>
          </a:prstGeom>
          <a:noFill/>
        </p:spPr>
        <p:txBody>
          <a:bodyPr wrap="square" rtlCol="0" anchor="ctr">
            <a:spAutoFit/>
          </a:bodyPr>
          <a:lstStyle/>
          <a:p>
            <a:pPr algn="ctr"/>
            <a:r>
              <a:rPr lang="en-US" sz="4000" dirty="0">
                <a:latin typeface="Adobe Handwriting Tiffany" panose="03050502040302020205" pitchFamily="66" charset="0"/>
              </a:rPr>
              <a:t>Access to Telehealth, </a:t>
            </a:r>
            <a:br>
              <a:rPr lang="en-US" sz="4000" dirty="0">
                <a:latin typeface="Adobe Handwriting Tiffany" panose="03050502040302020205" pitchFamily="66" charset="0"/>
              </a:rPr>
            </a:br>
            <a:r>
              <a:rPr lang="en-US" sz="4000" dirty="0">
                <a:latin typeface="Adobe Handwriting Tiffany" panose="03050502040302020205" pitchFamily="66" charset="0"/>
              </a:rPr>
              <a:t>Remote Monitoring &amp;</a:t>
            </a:r>
            <a:br>
              <a:rPr lang="en-US" sz="4000" dirty="0">
                <a:latin typeface="Adobe Handwriting Tiffany" panose="03050502040302020205" pitchFamily="66" charset="0"/>
              </a:rPr>
            </a:br>
            <a:r>
              <a:rPr lang="en-US" sz="4000" dirty="0">
                <a:latin typeface="Adobe Handwriting Tiffany" panose="03050502040302020205" pitchFamily="66" charset="0"/>
              </a:rPr>
              <a:t>Office Administration</a:t>
            </a:r>
          </a:p>
        </p:txBody>
      </p:sp>
    </p:spTree>
    <p:extLst>
      <p:ext uri="{BB962C8B-B14F-4D97-AF65-F5344CB8AC3E}">
        <p14:creationId xmlns:p14="http://schemas.microsoft.com/office/powerpoint/2010/main" val="405292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C63E716-ADDC-2BAB-E36D-36E82DF41065}"/>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l="25189" r="25189"/>
          <a:stretch/>
        </p:blipFill>
        <p:spPr>
          <a:xfrm>
            <a:off x="0" y="0"/>
            <a:ext cx="4594225" cy="6172200"/>
          </a:xfrm>
          <a:prstGeom prst="rect">
            <a:avLst/>
          </a:prstGeom>
        </p:spPr>
      </p:pic>
      <p:sp>
        <p:nvSpPr>
          <p:cNvPr id="60" name="Rectangle 59">
            <a:extLst>
              <a:ext uri="{FF2B5EF4-FFF2-40B4-BE49-F238E27FC236}">
                <a16:creationId xmlns:a16="http://schemas.microsoft.com/office/drawing/2014/main" id="{A20C2D50-5EE7-0635-EA02-7B8B35DD2458}"/>
              </a:ext>
            </a:extLst>
          </p:cNvPr>
          <p:cNvSpPr/>
          <p:nvPr/>
        </p:nvSpPr>
        <p:spPr>
          <a:xfrm>
            <a:off x="-2691" y="0"/>
            <a:ext cx="4596916" cy="6172200"/>
          </a:xfrm>
          <a:prstGeom prst="rect">
            <a:avLst/>
          </a:prstGeom>
          <a:solidFill>
            <a:srgbClr val="00206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49143E5-3361-F59E-8AD3-EDD974CD6B06}"/>
              </a:ext>
              <a:ext uri="{C183D7F6-B498-43B3-948B-1728B52AA6E4}">
                <adec:decorative xmlns:adec="http://schemas.microsoft.com/office/drawing/2017/decorative" val="1"/>
              </a:ext>
            </a:extLst>
          </p:cNvPr>
          <p:cNvSpPr/>
          <p:nvPr/>
        </p:nvSpPr>
        <p:spPr>
          <a:xfrm>
            <a:off x="4594224" y="0"/>
            <a:ext cx="7597775" cy="4306186"/>
          </a:xfrm>
          <a:prstGeom prst="rect">
            <a:avLst/>
          </a:prstGeom>
          <a:solidFill>
            <a:srgbClr val="EA0A8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itle 55">
            <a:extLst>
              <a:ext uri="{FF2B5EF4-FFF2-40B4-BE49-F238E27FC236}">
                <a16:creationId xmlns:a16="http://schemas.microsoft.com/office/drawing/2014/main" id="{C13535F3-ED69-391C-65EC-5D8AE001EB24}"/>
              </a:ext>
            </a:extLst>
          </p:cNvPr>
          <p:cNvSpPr txBox="1">
            <a:spLocks/>
          </p:cNvSpPr>
          <p:nvPr/>
        </p:nvSpPr>
        <p:spPr>
          <a:xfrm>
            <a:off x="4922874" y="398721"/>
            <a:ext cx="6877646" cy="3535325"/>
          </a:xfrm>
          <a:prstGeom prst="rect">
            <a:avLst/>
          </a:prstGeom>
          <a:ln w="28575">
            <a:solidFill>
              <a:schemeClr val="bg1"/>
            </a:solidFill>
          </a:ln>
        </p:spPr>
        <p:txBody>
          <a:bodyPr anchor="ctr"/>
          <a:lstStyle>
            <a:lvl1pPr algn="l" defTabSz="914400" rtl="0" eaLnBrk="1" latinLnBrk="0" hangingPunct="1">
              <a:lnSpc>
                <a:spcPct val="90000"/>
              </a:lnSpc>
              <a:spcBef>
                <a:spcPct val="0"/>
              </a:spcBef>
              <a:buNone/>
              <a:defRPr sz="2400" kern="1200" cap="all" spc="100" baseline="0">
                <a:ln>
                  <a:noFill/>
                </a:ln>
                <a:solidFill>
                  <a:schemeClr val="bg1"/>
                </a:solidFill>
                <a:latin typeface="Tenorite" panose="00000500000000000000" pitchFamily="2" charset="0"/>
                <a:ea typeface="+mj-ea"/>
                <a:cs typeface="+mj-cs"/>
              </a:defRPr>
            </a:lvl1pPr>
          </a:lstStyle>
          <a:p>
            <a:pPr algn="ctr"/>
            <a:r>
              <a:rPr lang="en-US" sz="4400" b="1" dirty="0">
                <a:solidFill>
                  <a:schemeClr val="bg1"/>
                </a:solidFill>
              </a:rPr>
              <a:t>Public safety</a:t>
            </a:r>
            <a:endParaRPr lang="en-US" sz="4400" b="1" dirty="0"/>
          </a:p>
        </p:txBody>
      </p:sp>
      <p:sp>
        <p:nvSpPr>
          <p:cNvPr id="8" name="TextBox 7">
            <a:extLst>
              <a:ext uri="{FF2B5EF4-FFF2-40B4-BE49-F238E27FC236}">
                <a16:creationId xmlns:a16="http://schemas.microsoft.com/office/drawing/2014/main" id="{A300F3D2-FCB7-F989-1538-541937653B48}"/>
              </a:ext>
            </a:extLst>
          </p:cNvPr>
          <p:cNvSpPr txBox="1"/>
          <p:nvPr/>
        </p:nvSpPr>
        <p:spPr>
          <a:xfrm>
            <a:off x="4594224" y="4306186"/>
            <a:ext cx="7597776" cy="1938992"/>
          </a:xfrm>
          <a:prstGeom prst="rect">
            <a:avLst/>
          </a:prstGeom>
          <a:noFill/>
        </p:spPr>
        <p:txBody>
          <a:bodyPr wrap="square" rtlCol="0" anchor="ctr">
            <a:spAutoFit/>
          </a:bodyPr>
          <a:lstStyle/>
          <a:p>
            <a:pPr algn="ctr"/>
            <a:r>
              <a:rPr lang="en-US" sz="4000" dirty="0">
                <a:latin typeface="Adobe Handwriting Tiffany" panose="03050502040302020205" pitchFamily="66" charset="0"/>
              </a:rPr>
              <a:t>Access to Emergency Response Systems &amp; Community </a:t>
            </a:r>
            <a:br>
              <a:rPr lang="en-US" sz="4000" dirty="0">
                <a:latin typeface="Adobe Handwriting Tiffany" panose="03050502040302020205" pitchFamily="66" charset="0"/>
              </a:rPr>
            </a:br>
            <a:r>
              <a:rPr lang="en-US" sz="4000" dirty="0">
                <a:latin typeface="Adobe Handwriting Tiffany" panose="03050502040302020205" pitchFamily="66" charset="0"/>
              </a:rPr>
              <a:t>Watch Platforms</a:t>
            </a:r>
          </a:p>
        </p:txBody>
      </p:sp>
    </p:spTree>
    <p:extLst>
      <p:ext uri="{BB962C8B-B14F-4D97-AF65-F5344CB8AC3E}">
        <p14:creationId xmlns:p14="http://schemas.microsoft.com/office/powerpoint/2010/main" val="217048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E26DBBAA-8ECE-8161-A41B-9FFB529D1321}"/>
              </a:ext>
            </a:extLst>
          </p:cNvPr>
          <p:cNvPicPr>
            <a:picLocks noChangeAspect="1"/>
          </p:cNvPicPr>
          <p:nvPr/>
        </p:nvPicPr>
        <p:blipFill>
          <a:blip r:embed="rId2" cstate="screen">
            <a:extLst>
              <a:ext uri="{28A0092B-C50C-407E-A947-70E740481C1C}">
                <a14:useLocalDpi xmlns:a14="http://schemas.microsoft.com/office/drawing/2010/main"/>
              </a:ext>
            </a:extLst>
          </a:blip>
          <a:srcRect l="25098" r="25098"/>
          <a:stretch/>
        </p:blipFill>
        <p:spPr>
          <a:xfrm>
            <a:off x="7595087" y="-12032"/>
            <a:ext cx="4596914" cy="6193410"/>
          </a:xfrm>
          <a:prstGeom prst="rect">
            <a:avLst/>
          </a:prstGeom>
        </p:spPr>
      </p:pic>
      <p:sp>
        <p:nvSpPr>
          <p:cNvPr id="60" name="Rectangle 59">
            <a:extLst>
              <a:ext uri="{FF2B5EF4-FFF2-40B4-BE49-F238E27FC236}">
                <a16:creationId xmlns:a16="http://schemas.microsoft.com/office/drawing/2014/main" id="{A20C2D50-5EE7-0635-EA02-7B8B35DD2458}"/>
              </a:ext>
            </a:extLst>
          </p:cNvPr>
          <p:cNvSpPr/>
          <p:nvPr/>
        </p:nvSpPr>
        <p:spPr>
          <a:xfrm>
            <a:off x="7595084" y="0"/>
            <a:ext cx="4596916" cy="6193410"/>
          </a:xfrm>
          <a:prstGeom prst="rect">
            <a:avLst/>
          </a:prstGeom>
          <a:solidFill>
            <a:srgbClr val="00206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8EC3DC1-3CFA-7384-5641-A54DAA3F847D}"/>
              </a:ext>
              <a:ext uri="{C183D7F6-B498-43B3-948B-1728B52AA6E4}">
                <adec:decorative xmlns:adec="http://schemas.microsoft.com/office/drawing/2017/decorative" val="1"/>
              </a:ext>
            </a:extLst>
          </p:cNvPr>
          <p:cNvSpPr/>
          <p:nvPr/>
        </p:nvSpPr>
        <p:spPr>
          <a:xfrm>
            <a:off x="0" y="0"/>
            <a:ext cx="7595083" cy="4284921"/>
          </a:xfrm>
          <a:prstGeom prst="rect">
            <a:avLst/>
          </a:prstGeom>
          <a:solidFill>
            <a:srgbClr val="EA0A8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itle 55">
            <a:extLst>
              <a:ext uri="{FF2B5EF4-FFF2-40B4-BE49-F238E27FC236}">
                <a16:creationId xmlns:a16="http://schemas.microsoft.com/office/drawing/2014/main" id="{301F56D2-D7F4-93AD-545F-CE84410C5DF8}"/>
              </a:ext>
            </a:extLst>
          </p:cNvPr>
          <p:cNvSpPr txBox="1">
            <a:spLocks/>
          </p:cNvSpPr>
          <p:nvPr/>
        </p:nvSpPr>
        <p:spPr>
          <a:xfrm>
            <a:off x="358718" y="329609"/>
            <a:ext cx="6877646" cy="3561907"/>
          </a:xfrm>
          <a:prstGeom prst="rect">
            <a:avLst/>
          </a:prstGeom>
          <a:ln w="28575">
            <a:solidFill>
              <a:schemeClr val="bg1"/>
            </a:solidFill>
          </a:ln>
        </p:spPr>
        <p:txBody>
          <a:bodyPr anchor="ctr"/>
          <a:lstStyle>
            <a:lvl1pPr algn="l" defTabSz="914400" rtl="0" eaLnBrk="1" latinLnBrk="0" hangingPunct="1">
              <a:lnSpc>
                <a:spcPct val="90000"/>
              </a:lnSpc>
              <a:spcBef>
                <a:spcPct val="0"/>
              </a:spcBef>
              <a:buNone/>
              <a:defRPr sz="2400" kern="1200" cap="all" spc="100" baseline="0">
                <a:ln>
                  <a:noFill/>
                </a:ln>
                <a:solidFill>
                  <a:schemeClr val="bg1"/>
                </a:solidFill>
                <a:latin typeface="Tenorite" panose="00000500000000000000" pitchFamily="2" charset="0"/>
                <a:ea typeface="+mj-ea"/>
                <a:cs typeface="+mj-cs"/>
              </a:defRPr>
            </a:lvl1pPr>
          </a:lstStyle>
          <a:p>
            <a:pPr algn="ctr"/>
            <a:r>
              <a:rPr lang="en-US" sz="4400" b="1" dirty="0">
                <a:solidFill>
                  <a:schemeClr val="bg1"/>
                </a:solidFill>
              </a:rPr>
              <a:t>agriculture</a:t>
            </a:r>
            <a:endParaRPr lang="en-US" sz="4400" b="1" dirty="0"/>
          </a:p>
        </p:txBody>
      </p:sp>
      <p:sp>
        <p:nvSpPr>
          <p:cNvPr id="8" name="TextBox 7">
            <a:extLst>
              <a:ext uri="{FF2B5EF4-FFF2-40B4-BE49-F238E27FC236}">
                <a16:creationId xmlns:a16="http://schemas.microsoft.com/office/drawing/2014/main" id="{CED25236-36DB-DD9E-B942-307C1F111D3D}"/>
              </a:ext>
            </a:extLst>
          </p:cNvPr>
          <p:cNvSpPr txBox="1"/>
          <p:nvPr/>
        </p:nvSpPr>
        <p:spPr>
          <a:xfrm>
            <a:off x="-2691" y="4263654"/>
            <a:ext cx="7597776" cy="1938992"/>
          </a:xfrm>
          <a:prstGeom prst="rect">
            <a:avLst/>
          </a:prstGeom>
          <a:noFill/>
        </p:spPr>
        <p:txBody>
          <a:bodyPr wrap="square" rtlCol="0" anchor="ctr">
            <a:spAutoFit/>
          </a:bodyPr>
          <a:lstStyle/>
          <a:p>
            <a:pPr algn="ctr"/>
            <a:r>
              <a:rPr lang="en-US" sz="4000" dirty="0">
                <a:latin typeface="Adobe Handwriting Tiffany" panose="03050502040302020205" pitchFamily="66" charset="0"/>
              </a:rPr>
              <a:t>Access to Smart Agricultural Techniques &amp; Sustainable Practices</a:t>
            </a:r>
          </a:p>
        </p:txBody>
      </p:sp>
    </p:spTree>
    <p:extLst>
      <p:ext uri="{BB962C8B-B14F-4D97-AF65-F5344CB8AC3E}">
        <p14:creationId xmlns:p14="http://schemas.microsoft.com/office/powerpoint/2010/main" val="199209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C63E716-ADDC-2BAB-E36D-36E82DF41065}"/>
              </a:ext>
            </a:extLst>
          </p:cNvPr>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l="42248" r="15882"/>
          <a:stretch/>
        </p:blipFill>
        <p:spPr>
          <a:xfrm>
            <a:off x="-31899" y="0"/>
            <a:ext cx="4594225" cy="6172200"/>
          </a:xfrm>
          <a:prstGeom prst="rect">
            <a:avLst/>
          </a:prstGeom>
        </p:spPr>
      </p:pic>
      <p:sp>
        <p:nvSpPr>
          <p:cNvPr id="60" name="Rectangle 59">
            <a:extLst>
              <a:ext uri="{FF2B5EF4-FFF2-40B4-BE49-F238E27FC236}">
                <a16:creationId xmlns:a16="http://schemas.microsoft.com/office/drawing/2014/main" id="{A20C2D50-5EE7-0635-EA02-7B8B35DD2458}"/>
              </a:ext>
            </a:extLst>
          </p:cNvPr>
          <p:cNvSpPr/>
          <p:nvPr/>
        </p:nvSpPr>
        <p:spPr>
          <a:xfrm>
            <a:off x="-31899" y="0"/>
            <a:ext cx="4596916" cy="6172200"/>
          </a:xfrm>
          <a:prstGeom prst="rect">
            <a:avLst/>
          </a:prstGeom>
          <a:solidFill>
            <a:srgbClr val="00206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0023AE5-E4D3-69A9-6EED-C17272092836}"/>
              </a:ext>
              <a:ext uri="{C183D7F6-B498-43B3-948B-1728B52AA6E4}">
                <adec:decorative xmlns:adec="http://schemas.microsoft.com/office/drawing/2017/decorative" val="1"/>
              </a:ext>
            </a:extLst>
          </p:cNvPr>
          <p:cNvSpPr/>
          <p:nvPr/>
        </p:nvSpPr>
        <p:spPr>
          <a:xfrm>
            <a:off x="4562326" y="0"/>
            <a:ext cx="7629674" cy="4306186"/>
          </a:xfrm>
          <a:prstGeom prst="rect">
            <a:avLst/>
          </a:prstGeom>
          <a:solidFill>
            <a:srgbClr val="EA0A8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itle 55">
            <a:extLst>
              <a:ext uri="{FF2B5EF4-FFF2-40B4-BE49-F238E27FC236}">
                <a16:creationId xmlns:a16="http://schemas.microsoft.com/office/drawing/2014/main" id="{B13442A3-A634-0DEB-A346-BE078D315431}"/>
              </a:ext>
            </a:extLst>
          </p:cNvPr>
          <p:cNvSpPr txBox="1">
            <a:spLocks/>
          </p:cNvSpPr>
          <p:nvPr/>
        </p:nvSpPr>
        <p:spPr>
          <a:xfrm>
            <a:off x="4922874" y="308344"/>
            <a:ext cx="6877646" cy="3646968"/>
          </a:xfrm>
          <a:prstGeom prst="rect">
            <a:avLst/>
          </a:prstGeom>
          <a:ln w="28575">
            <a:solidFill>
              <a:schemeClr val="bg1"/>
            </a:solidFill>
          </a:ln>
        </p:spPr>
        <p:txBody>
          <a:bodyPr anchor="ctr"/>
          <a:lstStyle>
            <a:lvl1pPr algn="l" defTabSz="914400" rtl="0" eaLnBrk="1" latinLnBrk="0" hangingPunct="1">
              <a:lnSpc>
                <a:spcPct val="90000"/>
              </a:lnSpc>
              <a:spcBef>
                <a:spcPct val="0"/>
              </a:spcBef>
              <a:buNone/>
              <a:defRPr sz="2400" kern="1200" cap="all" spc="100" baseline="0">
                <a:ln>
                  <a:noFill/>
                </a:ln>
                <a:solidFill>
                  <a:schemeClr val="bg1"/>
                </a:solidFill>
                <a:latin typeface="Tenorite" panose="00000500000000000000" pitchFamily="2" charset="0"/>
                <a:ea typeface="+mj-ea"/>
                <a:cs typeface="+mj-cs"/>
              </a:defRPr>
            </a:lvl1pPr>
          </a:lstStyle>
          <a:p>
            <a:pPr algn="ctr"/>
            <a:r>
              <a:rPr lang="en-US" sz="4400" b="1" dirty="0">
                <a:solidFill>
                  <a:schemeClr val="bg1"/>
                </a:solidFill>
              </a:rPr>
              <a:t>Economic</a:t>
            </a:r>
          </a:p>
          <a:p>
            <a:pPr algn="ctr"/>
            <a:r>
              <a:rPr lang="en-US" sz="4400" b="1" dirty="0"/>
              <a:t>development</a:t>
            </a:r>
          </a:p>
        </p:txBody>
      </p:sp>
      <p:sp>
        <p:nvSpPr>
          <p:cNvPr id="5" name="TextBox 4">
            <a:extLst>
              <a:ext uri="{FF2B5EF4-FFF2-40B4-BE49-F238E27FC236}">
                <a16:creationId xmlns:a16="http://schemas.microsoft.com/office/drawing/2014/main" id="{F758651C-D1BF-EBF0-CDD2-02ECC20E7FEA}"/>
              </a:ext>
            </a:extLst>
          </p:cNvPr>
          <p:cNvSpPr txBox="1"/>
          <p:nvPr/>
        </p:nvSpPr>
        <p:spPr>
          <a:xfrm>
            <a:off x="4562326" y="4306187"/>
            <a:ext cx="7629674" cy="1938992"/>
          </a:xfrm>
          <a:prstGeom prst="rect">
            <a:avLst/>
          </a:prstGeom>
          <a:noFill/>
        </p:spPr>
        <p:txBody>
          <a:bodyPr wrap="square" rtlCol="0" anchor="ctr">
            <a:spAutoFit/>
          </a:bodyPr>
          <a:lstStyle/>
          <a:p>
            <a:pPr algn="ctr"/>
            <a:r>
              <a:rPr lang="en-US" sz="4000" dirty="0">
                <a:latin typeface="Adobe Handwriting Tiffany" panose="03050502040302020205" pitchFamily="66" charset="0"/>
              </a:rPr>
              <a:t>Support for Small Business &amp; </a:t>
            </a:r>
            <a:br>
              <a:rPr lang="en-US" sz="4000" dirty="0">
                <a:latin typeface="Adobe Handwriting Tiffany" panose="03050502040302020205" pitchFamily="66" charset="0"/>
              </a:rPr>
            </a:br>
            <a:r>
              <a:rPr lang="en-US" sz="4000" dirty="0">
                <a:latin typeface="Adobe Handwriting Tiffany" panose="03050502040302020205" pitchFamily="66" charset="0"/>
              </a:rPr>
              <a:t>Job Creation Through </a:t>
            </a:r>
            <a:br>
              <a:rPr lang="en-US" sz="4000" dirty="0">
                <a:latin typeface="Adobe Handwriting Tiffany" panose="03050502040302020205" pitchFamily="66" charset="0"/>
              </a:rPr>
            </a:br>
            <a:r>
              <a:rPr lang="en-US" sz="4000" dirty="0">
                <a:latin typeface="Adobe Handwriting Tiffany" panose="03050502040302020205" pitchFamily="66" charset="0"/>
              </a:rPr>
              <a:t>Digital Platforms</a:t>
            </a:r>
          </a:p>
        </p:txBody>
      </p:sp>
    </p:spTree>
    <p:extLst>
      <p:ext uri="{BB962C8B-B14F-4D97-AF65-F5344CB8AC3E}">
        <p14:creationId xmlns:p14="http://schemas.microsoft.com/office/powerpoint/2010/main" val="399396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C5CEC40-8200-5F57-FB11-4636D9E8DE07}"/>
              </a:ext>
              <a:ext uri="{C183D7F6-B498-43B3-948B-1728B52AA6E4}">
                <adec:decorative xmlns:adec="http://schemas.microsoft.com/office/drawing/2017/decorative" val="1"/>
              </a:ext>
            </a:extLst>
          </p:cNvPr>
          <p:cNvSpPr/>
          <p:nvPr/>
        </p:nvSpPr>
        <p:spPr>
          <a:xfrm>
            <a:off x="0" y="0"/>
            <a:ext cx="12192000" cy="2800210"/>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Placeholder 8">
            <a:extLst>
              <a:ext uri="{FF2B5EF4-FFF2-40B4-BE49-F238E27FC236}">
                <a16:creationId xmlns:a16="http://schemas.microsoft.com/office/drawing/2014/main" id="{F234DF40-9D7F-EA1A-858D-E301249DD1BA}"/>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t="42229" b="37512"/>
          <a:stretch/>
        </p:blipFill>
        <p:spPr>
          <a:xfrm>
            <a:off x="0" y="5202142"/>
            <a:ext cx="12260263" cy="1655858"/>
          </a:xfrm>
        </p:spPr>
      </p:pic>
      <p:sp>
        <p:nvSpPr>
          <p:cNvPr id="3" name="Title 2">
            <a:extLst>
              <a:ext uri="{FF2B5EF4-FFF2-40B4-BE49-F238E27FC236}">
                <a16:creationId xmlns:a16="http://schemas.microsoft.com/office/drawing/2014/main" id="{6E413035-9790-C206-2A25-A0952E73C380}"/>
              </a:ext>
            </a:extLst>
          </p:cNvPr>
          <p:cNvSpPr>
            <a:spLocks noGrp="1"/>
          </p:cNvSpPr>
          <p:nvPr>
            <p:ph type="title"/>
          </p:nvPr>
        </p:nvSpPr>
        <p:spPr>
          <a:xfrm>
            <a:off x="0" y="593802"/>
            <a:ext cx="4006392" cy="640698"/>
          </a:xfrm>
          <a:solidFill>
            <a:srgbClr val="EA0A8E"/>
          </a:solidFill>
          <a:ln>
            <a:noFill/>
          </a:ln>
        </p:spPr>
        <p:txBody>
          <a:bodyPr/>
          <a:lstStyle/>
          <a:p>
            <a:r>
              <a:rPr lang="en-US" b="1" dirty="0">
                <a:solidFill>
                  <a:schemeClr val="bg1"/>
                </a:solidFill>
              </a:rPr>
              <a:t>CPR</a:t>
            </a:r>
            <a:r>
              <a:rPr lang="en-US" b="1" baseline="30000" dirty="0">
                <a:solidFill>
                  <a:schemeClr val="bg1"/>
                </a:solidFill>
              </a:rPr>
              <a:t>3</a:t>
            </a:r>
            <a:r>
              <a:rPr lang="en-US" b="1" dirty="0">
                <a:solidFill>
                  <a:schemeClr val="bg1"/>
                </a:solidFill>
              </a:rPr>
              <a:t> DEVICES</a:t>
            </a:r>
          </a:p>
        </p:txBody>
      </p:sp>
      <p:sp>
        <p:nvSpPr>
          <p:cNvPr id="7" name="Text Placeholder 6">
            <a:extLst>
              <a:ext uri="{FF2B5EF4-FFF2-40B4-BE49-F238E27FC236}">
                <a16:creationId xmlns:a16="http://schemas.microsoft.com/office/drawing/2014/main" id="{91C52C13-996F-4CF8-BBA5-F6CC233475A7}"/>
              </a:ext>
            </a:extLst>
          </p:cNvPr>
          <p:cNvSpPr>
            <a:spLocks noGrp="1"/>
          </p:cNvSpPr>
          <p:nvPr>
            <p:ph type="body" sz="quarter" idx="12"/>
          </p:nvPr>
        </p:nvSpPr>
        <p:spPr>
          <a:xfrm>
            <a:off x="4396694" y="592826"/>
            <a:ext cx="7408562" cy="2317619"/>
          </a:xfrm>
        </p:spPr>
        <p:txBody>
          <a:bodyPr/>
          <a:lstStyle/>
          <a:p>
            <a:r>
              <a:rPr lang="en-US" sz="2800" b="1" i="0" spc="0" dirty="0">
                <a:solidFill>
                  <a:schemeClr val="bg1"/>
                </a:solidFill>
                <a:effectLst/>
                <a:latin typeface="+mj-lt"/>
              </a:rPr>
              <a:t>All-In-One</a:t>
            </a:r>
          </a:p>
          <a:p>
            <a:r>
              <a:rPr lang="en-US" sz="2800" dirty="0">
                <a:solidFill>
                  <a:schemeClr val="bg1"/>
                </a:solidFill>
                <a:latin typeface="+mj-lt"/>
              </a:rPr>
              <a:t>Small Compact &amp; Portable</a:t>
            </a:r>
          </a:p>
          <a:p>
            <a:r>
              <a:rPr lang="en-US" sz="2800" b="1" i="0" spc="0" dirty="0">
                <a:solidFill>
                  <a:schemeClr val="bg1"/>
                </a:solidFill>
                <a:effectLst/>
                <a:latin typeface="+mj-lt"/>
              </a:rPr>
              <a:t>‘Low Computer Skill’ Knowledge Needed</a:t>
            </a:r>
          </a:p>
        </p:txBody>
      </p:sp>
      <p:sp>
        <p:nvSpPr>
          <p:cNvPr id="2" name="Rectangle 1">
            <a:extLst>
              <a:ext uri="{FF2B5EF4-FFF2-40B4-BE49-F238E27FC236}">
                <a16:creationId xmlns:a16="http://schemas.microsoft.com/office/drawing/2014/main" id="{C3469C5E-4083-9774-B406-4BA3E754F6CB}"/>
              </a:ext>
            </a:extLst>
          </p:cNvPr>
          <p:cNvSpPr/>
          <p:nvPr/>
        </p:nvSpPr>
        <p:spPr>
          <a:xfrm>
            <a:off x="54086" y="5187304"/>
            <a:ext cx="12206177" cy="1655858"/>
          </a:xfrm>
          <a:prstGeom prst="rect">
            <a:avLst/>
          </a:prstGeom>
          <a:solidFill>
            <a:srgbClr val="00206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electronic device with a display&#10;&#10;Description automatically generated">
            <a:extLst>
              <a:ext uri="{FF2B5EF4-FFF2-40B4-BE49-F238E27FC236}">
                <a16:creationId xmlns:a16="http://schemas.microsoft.com/office/drawing/2014/main" id="{FBB78C77-BC18-E5DD-9FF3-06F1DAF302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1281" y="3510383"/>
            <a:ext cx="1529654" cy="820249"/>
          </a:xfrm>
          <a:prstGeom prst="rect">
            <a:avLst/>
          </a:prstGeom>
        </p:spPr>
      </p:pic>
      <p:grpSp>
        <p:nvGrpSpPr>
          <p:cNvPr id="31" name="Group 30">
            <a:extLst>
              <a:ext uri="{FF2B5EF4-FFF2-40B4-BE49-F238E27FC236}">
                <a16:creationId xmlns:a16="http://schemas.microsoft.com/office/drawing/2014/main" id="{4C67F028-C06F-D663-5469-9C2346A8B05D}"/>
              </a:ext>
            </a:extLst>
          </p:cNvPr>
          <p:cNvGrpSpPr/>
          <p:nvPr/>
        </p:nvGrpSpPr>
        <p:grpSpPr>
          <a:xfrm>
            <a:off x="286754" y="2983378"/>
            <a:ext cx="1611863" cy="1874259"/>
            <a:chOff x="312506" y="2420958"/>
            <a:chExt cx="1755648" cy="2041451"/>
          </a:xfrm>
        </p:grpSpPr>
        <p:pic>
          <p:nvPicPr>
            <p:cNvPr id="6" name="Picture 5" descr="A close-up of a cell phone&#10;&#10;Description automatically generated">
              <a:extLst>
                <a:ext uri="{FF2B5EF4-FFF2-40B4-BE49-F238E27FC236}">
                  <a16:creationId xmlns:a16="http://schemas.microsoft.com/office/drawing/2014/main" id="{05BABE6B-10EE-F5A3-5F7D-ADA46B9E30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506" y="2420958"/>
              <a:ext cx="1755648" cy="2041451"/>
            </a:xfrm>
            <a:prstGeom prst="rect">
              <a:avLst/>
            </a:prstGeom>
          </p:spPr>
        </p:pic>
        <p:pic>
          <p:nvPicPr>
            <p:cNvPr id="19" name="Picture 18" descr="Close-up of a wheat field&#10;&#10;Description automatically generated">
              <a:extLst>
                <a:ext uri="{FF2B5EF4-FFF2-40B4-BE49-F238E27FC236}">
                  <a16:creationId xmlns:a16="http://schemas.microsoft.com/office/drawing/2014/main" id="{9EA394BF-692D-EC81-501E-10A4CFCA33A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256" t="16049" r="64679" b="17263"/>
            <a:stretch/>
          </p:blipFill>
          <p:spPr>
            <a:xfrm>
              <a:off x="723330" y="2601713"/>
              <a:ext cx="1269243" cy="1690508"/>
            </a:xfrm>
            <a:prstGeom prst="rect">
              <a:avLst/>
            </a:prstGeom>
          </p:spPr>
        </p:pic>
      </p:grpSp>
      <p:grpSp>
        <p:nvGrpSpPr>
          <p:cNvPr id="30" name="Group 29">
            <a:extLst>
              <a:ext uri="{FF2B5EF4-FFF2-40B4-BE49-F238E27FC236}">
                <a16:creationId xmlns:a16="http://schemas.microsoft.com/office/drawing/2014/main" id="{4B00D4D2-EDBA-F6E9-03BE-4160C62D5475}"/>
              </a:ext>
            </a:extLst>
          </p:cNvPr>
          <p:cNvGrpSpPr/>
          <p:nvPr/>
        </p:nvGrpSpPr>
        <p:grpSpPr>
          <a:xfrm>
            <a:off x="9221222" y="2875080"/>
            <a:ext cx="2769561" cy="2090854"/>
            <a:chOff x="9044670" y="2294790"/>
            <a:chExt cx="3069936" cy="2317619"/>
          </a:xfrm>
        </p:grpSpPr>
        <p:pic>
          <p:nvPicPr>
            <p:cNvPr id="12" name="Picture 11" descr="A computer with a green screen&#10;&#10;Description automatically generated">
              <a:extLst>
                <a:ext uri="{FF2B5EF4-FFF2-40B4-BE49-F238E27FC236}">
                  <a16:creationId xmlns:a16="http://schemas.microsoft.com/office/drawing/2014/main" id="{6869E3E8-834E-425D-D942-943B3C683C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44670" y="2294790"/>
              <a:ext cx="3069936" cy="2317619"/>
            </a:xfrm>
            <a:prstGeom prst="rect">
              <a:avLst/>
            </a:prstGeom>
          </p:spPr>
        </p:pic>
        <p:pic>
          <p:nvPicPr>
            <p:cNvPr id="20" name="Picture 19" descr="Close-up of a wheat field&#10;&#10;Description automatically generated">
              <a:extLst>
                <a:ext uri="{FF2B5EF4-FFF2-40B4-BE49-F238E27FC236}">
                  <a16:creationId xmlns:a16="http://schemas.microsoft.com/office/drawing/2014/main" id="{D89E8558-1C9F-2C28-0797-EF23F57E6C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0023" t="20566" r="1165" b="19529"/>
            <a:stretch/>
          </p:blipFill>
          <p:spPr>
            <a:xfrm>
              <a:off x="9532961" y="2521555"/>
              <a:ext cx="2142699" cy="1245228"/>
            </a:xfrm>
            <a:prstGeom prst="rect">
              <a:avLst/>
            </a:prstGeom>
          </p:spPr>
        </p:pic>
      </p:grpSp>
      <p:grpSp>
        <p:nvGrpSpPr>
          <p:cNvPr id="33" name="Group 32">
            <a:extLst>
              <a:ext uri="{FF2B5EF4-FFF2-40B4-BE49-F238E27FC236}">
                <a16:creationId xmlns:a16="http://schemas.microsoft.com/office/drawing/2014/main" id="{3A24A12E-F114-8DF3-705B-0F95B2E45FEF}"/>
              </a:ext>
            </a:extLst>
          </p:cNvPr>
          <p:cNvGrpSpPr/>
          <p:nvPr/>
        </p:nvGrpSpPr>
        <p:grpSpPr>
          <a:xfrm>
            <a:off x="7478062" y="3187236"/>
            <a:ext cx="1281524" cy="1495609"/>
            <a:chOff x="7365661" y="2725695"/>
            <a:chExt cx="1386180" cy="1617750"/>
          </a:xfrm>
        </p:grpSpPr>
        <p:pic>
          <p:nvPicPr>
            <p:cNvPr id="10" name="Picture 9" descr="A back and side view of a cell phone&#10;&#10;Description automatically generated">
              <a:extLst>
                <a:ext uri="{FF2B5EF4-FFF2-40B4-BE49-F238E27FC236}">
                  <a16:creationId xmlns:a16="http://schemas.microsoft.com/office/drawing/2014/main" id="{3F35DC59-9B60-4989-4378-B34FC03F540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65661" y="2725695"/>
              <a:ext cx="1386180" cy="1617750"/>
            </a:xfrm>
            <a:prstGeom prst="rect">
              <a:avLst/>
            </a:prstGeom>
          </p:spPr>
        </p:pic>
        <p:pic>
          <p:nvPicPr>
            <p:cNvPr id="18" name="Picture 17" descr="Close-up of a wheat field&#10;&#10;Description automatically generated">
              <a:extLst>
                <a:ext uri="{FF2B5EF4-FFF2-40B4-BE49-F238E27FC236}">
                  <a16:creationId xmlns:a16="http://schemas.microsoft.com/office/drawing/2014/main" id="{9A12A2AA-9300-D106-F575-700FEEC15F5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66462" t="5881" r="8385" b="6026"/>
            <a:stretch/>
          </p:blipFill>
          <p:spPr>
            <a:xfrm>
              <a:off x="8032558" y="2780145"/>
              <a:ext cx="661939" cy="14808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TextBox 21">
              <a:extLst>
                <a:ext uri="{FF2B5EF4-FFF2-40B4-BE49-F238E27FC236}">
                  <a16:creationId xmlns:a16="http://schemas.microsoft.com/office/drawing/2014/main" id="{C9304466-CAE3-E49D-8BFA-81C386E63C43}"/>
                </a:ext>
              </a:extLst>
            </p:cNvPr>
            <p:cNvSpPr txBox="1"/>
            <p:nvPr/>
          </p:nvSpPr>
          <p:spPr>
            <a:xfrm>
              <a:off x="8032558" y="2897380"/>
              <a:ext cx="449162" cy="292388"/>
            </a:xfrm>
            <a:prstGeom prst="rect">
              <a:avLst/>
            </a:prstGeom>
            <a:noFill/>
          </p:spPr>
          <p:txBody>
            <a:bodyPr wrap="none" rtlCol="0">
              <a:spAutoFit/>
            </a:bodyPr>
            <a:lstStyle/>
            <a:p>
              <a:r>
                <a:rPr lang="en-US" sz="1100" dirty="0"/>
                <a:t>2:22</a:t>
              </a:r>
            </a:p>
            <a:p>
              <a:r>
                <a:rPr lang="en-US" sz="200" dirty="0"/>
                <a:t>Tue, Jul 25</a:t>
              </a:r>
            </a:p>
          </p:txBody>
        </p:sp>
      </p:grpSp>
      <p:grpSp>
        <p:nvGrpSpPr>
          <p:cNvPr id="32" name="Group 31">
            <a:extLst>
              <a:ext uri="{FF2B5EF4-FFF2-40B4-BE49-F238E27FC236}">
                <a16:creationId xmlns:a16="http://schemas.microsoft.com/office/drawing/2014/main" id="{E3A3C395-EE2F-C11C-920C-4DD95ED6416D}"/>
              </a:ext>
            </a:extLst>
          </p:cNvPr>
          <p:cNvGrpSpPr/>
          <p:nvPr/>
        </p:nvGrpSpPr>
        <p:grpSpPr>
          <a:xfrm>
            <a:off x="2530050" y="3036710"/>
            <a:ext cx="2340569" cy="1767594"/>
            <a:chOff x="2455421" y="2521555"/>
            <a:chExt cx="2645739" cy="1998058"/>
          </a:xfrm>
        </p:grpSpPr>
        <p:pic>
          <p:nvPicPr>
            <p:cNvPr id="14" name="Picture 13">
              <a:extLst>
                <a:ext uri="{FF2B5EF4-FFF2-40B4-BE49-F238E27FC236}">
                  <a16:creationId xmlns:a16="http://schemas.microsoft.com/office/drawing/2014/main" id="{777A2F18-C91A-A780-50C2-A1A501125B7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0661" t="19782" r="9783" b="20138"/>
            <a:stretch/>
          </p:blipFill>
          <p:spPr>
            <a:xfrm>
              <a:off x="2455421" y="2521555"/>
              <a:ext cx="2645739" cy="1998058"/>
            </a:xfrm>
            <a:prstGeom prst="rect">
              <a:avLst/>
            </a:prstGeom>
            <a:effectLst>
              <a:softEdge rad="31750"/>
            </a:effectLst>
          </p:spPr>
        </p:pic>
        <p:pic>
          <p:nvPicPr>
            <p:cNvPr id="25" name="Picture 24" descr="Close-up of a wheat field&#10;&#10;Description automatically generated">
              <a:extLst>
                <a:ext uri="{FF2B5EF4-FFF2-40B4-BE49-F238E27FC236}">
                  <a16:creationId xmlns:a16="http://schemas.microsoft.com/office/drawing/2014/main" id="{49CEB206-EEE4-886E-F6FC-43C84F09E77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2256" t="17548" r="64679" b="48722"/>
            <a:stretch/>
          </p:blipFill>
          <p:spPr>
            <a:xfrm>
              <a:off x="3046309" y="2808027"/>
              <a:ext cx="1460863" cy="997865"/>
            </a:xfrm>
            <a:prstGeom prst="rect">
              <a:avLst/>
            </a:prstGeom>
            <a:scene3d>
              <a:camera prst="orthographicFront">
                <a:rot lat="0" lon="20999999" rev="0"/>
              </a:camera>
              <a:lightRig rig="threePt" dir="t"/>
            </a:scene3d>
            <a:sp3d z="31750" extrusionH="6350"/>
          </p:spPr>
        </p:pic>
        <p:sp>
          <p:nvSpPr>
            <p:cNvPr id="27" name="Parallelogram 26">
              <a:extLst>
                <a:ext uri="{FF2B5EF4-FFF2-40B4-BE49-F238E27FC236}">
                  <a16:creationId xmlns:a16="http://schemas.microsoft.com/office/drawing/2014/main" id="{C6AA3B6D-A4CE-AE3F-7F16-138637CBB1B0}"/>
                </a:ext>
              </a:extLst>
            </p:cNvPr>
            <p:cNvSpPr/>
            <p:nvPr/>
          </p:nvSpPr>
          <p:spPr>
            <a:xfrm rot="21414717">
              <a:off x="4469722" y="2775054"/>
              <a:ext cx="45719" cy="1028256"/>
            </a:xfrm>
            <a:prstGeom prst="parallelogram">
              <a:avLst/>
            </a:prstGeom>
            <a:solidFill>
              <a:schemeClr val="tx1">
                <a:lumMod val="65000"/>
                <a:lumOff val="3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4C233E48-CD62-16FA-E5BF-240CFF77427C}"/>
                </a:ext>
              </a:extLst>
            </p:cNvPr>
            <p:cNvSpPr/>
            <p:nvPr/>
          </p:nvSpPr>
          <p:spPr>
            <a:xfrm>
              <a:off x="3033604" y="2777636"/>
              <a:ext cx="45719" cy="1028256"/>
            </a:xfrm>
            <a:prstGeom prst="parallelogram">
              <a:avLst/>
            </a:prstGeom>
            <a:solidFill>
              <a:schemeClr val="tx1">
                <a:lumMod val="65000"/>
                <a:lumOff val="3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46818CC3-AA9B-A08B-12CE-731CB05ACD69}"/>
                </a:ext>
              </a:extLst>
            </p:cNvPr>
            <p:cNvSpPr/>
            <p:nvPr/>
          </p:nvSpPr>
          <p:spPr>
            <a:xfrm rot="21414717">
              <a:off x="4476600" y="2792040"/>
              <a:ext cx="92013" cy="400497"/>
            </a:xfrm>
            <a:prstGeom prst="parallelogram">
              <a:avLst/>
            </a:prstGeom>
            <a:solidFill>
              <a:schemeClr val="tx1">
                <a:lumMod val="65000"/>
                <a:lumOff val="3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131760C5-5C6E-EE80-F1B9-987EB86AA766}"/>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427659" y="6320043"/>
            <a:ext cx="1458395" cy="293357"/>
          </a:xfrm>
          <a:prstGeom prst="rect">
            <a:avLst/>
          </a:prstGeom>
        </p:spPr>
      </p:pic>
      <p:pic>
        <p:nvPicPr>
          <p:cNvPr id="36" name="Picture 35">
            <a:extLst>
              <a:ext uri="{FF2B5EF4-FFF2-40B4-BE49-F238E27FC236}">
                <a16:creationId xmlns:a16="http://schemas.microsoft.com/office/drawing/2014/main" id="{40F9F3DB-2557-C644-7176-004BF8547E8B}"/>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r="4226"/>
          <a:stretch/>
        </p:blipFill>
        <p:spPr>
          <a:xfrm>
            <a:off x="10250255" y="6263979"/>
            <a:ext cx="1555001" cy="575580"/>
          </a:xfrm>
          <a:prstGeom prst="rect">
            <a:avLst/>
          </a:prstGeom>
        </p:spPr>
      </p:pic>
    </p:spTree>
    <p:extLst>
      <p:ext uri="{BB962C8B-B14F-4D97-AF65-F5344CB8AC3E}">
        <p14:creationId xmlns:p14="http://schemas.microsoft.com/office/powerpoint/2010/main" val="28153395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Pitch Deck_TM16411175_Win32_JC_SL_v3" id="{8B4DAF89-59FE-4064-AB7A-372A9529B50F}" vid="{3DF83A45-BE94-4B01-94A1-C38A7DA6C9D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1B15C2-B622-4464-872A-FFB13E3A35CE}">
  <ds:schemaRefs>
    <ds:schemaRef ds:uri="http://schemas.microsoft.com/sharepoint/v3/contenttype/forms"/>
  </ds:schemaRefs>
</ds:datastoreItem>
</file>

<file path=customXml/itemProps2.xml><?xml version="1.0" encoding="utf-8"?>
<ds:datastoreItem xmlns:ds="http://schemas.openxmlformats.org/officeDocument/2006/customXml" ds:itemID="{0E439292-23DE-4FBC-B000-AFED89AC64F3}">
  <ds:schemaRefs>
    <ds:schemaRef ds:uri="http://schemas.microsoft.com/sharepoint/v3"/>
    <ds:schemaRef ds:uri="16c05727-aa75-4e4a-9b5f-8a80a1165891"/>
    <ds:schemaRef ds:uri="71af3243-3dd4-4a8d-8c0d-dd76da1f02a5"/>
    <ds:schemaRef ds:uri="http://schemas.microsoft.com/office/infopath/2007/PartnerControls"/>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230e9df3-be65-4c73-a93b-d1236ebd677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65F1115-A9D1-4ADF-878E-8B9CEB141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{736C63D6-3E05-455D-A9C9-2600DD127348}tf16411175_win32</Template>
  <TotalTime>8966</TotalTime>
  <Words>335</Words>
  <Application>Microsoft Office PowerPoint</Application>
  <PresentationFormat>Widescreen</PresentationFormat>
  <Paragraphs>53</Paragraphs>
  <Slides>12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Adobe Handwriting Tiffany</vt:lpstr>
      <vt:lpstr>Arial</vt:lpstr>
      <vt:lpstr>Calibri</vt:lpstr>
      <vt:lpstr>proxima-soft</vt:lpstr>
      <vt:lpstr>Söhne</vt:lpstr>
      <vt:lpstr>Tenorite</vt:lpstr>
      <vt:lpstr>Tenorite </vt:lpstr>
      <vt:lpstr>Tenorite bold</vt:lpstr>
      <vt:lpstr>Wingdings</vt:lpstr>
      <vt:lpstr>Custom Design</vt:lpstr>
      <vt:lpstr>1_Office Theme</vt:lpstr>
      <vt:lpstr>PowerPoint Presentation</vt:lpstr>
      <vt:lpstr>PowerPoint Presentation</vt:lpstr>
      <vt:lpstr>Cellular Technology as a Bridge to Prosperity </vt:lpstr>
      <vt:lpstr>PowerPoint Presentation</vt:lpstr>
      <vt:lpstr>PowerPoint Presentation</vt:lpstr>
      <vt:lpstr>PowerPoint Presentation</vt:lpstr>
      <vt:lpstr>PowerPoint Presentation</vt:lpstr>
      <vt:lpstr>PowerPoint Presentation</vt:lpstr>
      <vt:lpstr>CPR3 DEVICES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Futrell</dc:creator>
  <cp:lastModifiedBy>Kelly Futrell</cp:lastModifiedBy>
  <cp:revision>21</cp:revision>
  <dcterms:created xsi:type="dcterms:W3CDTF">2023-03-30T19:38:36Z</dcterms:created>
  <dcterms:modified xsi:type="dcterms:W3CDTF">2024-02-27T17:11:11Z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