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8" r:id="rId4"/>
    <p:sldMasterId id="2147483690" r:id="rId5"/>
  </p:sldMasterIdLst>
  <p:notesMasterIdLst>
    <p:notesMasterId r:id="rId19"/>
  </p:notesMasterIdLst>
  <p:handoutMasterIdLst>
    <p:handoutMasterId r:id="rId20"/>
  </p:handoutMasterIdLst>
  <p:sldIdLst>
    <p:sldId id="276" r:id="rId6"/>
    <p:sldId id="257" r:id="rId7"/>
    <p:sldId id="278" r:id="rId8"/>
    <p:sldId id="307" r:id="rId9"/>
    <p:sldId id="313" r:id="rId10"/>
    <p:sldId id="314" r:id="rId11"/>
    <p:sldId id="315" r:id="rId12"/>
    <p:sldId id="316" r:id="rId13"/>
    <p:sldId id="318" r:id="rId14"/>
    <p:sldId id="319" r:id="rId15"/>
    <p:sldId id="320" r:id="rId16"/>
    <p:sldId id="317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A8E"/>
    <a:srgbClr val="E53B30"/>
    <a:srgbClr val="FFD700"/>
    <a:srgbClr val="135193"/>
    <a:srgbClr val="3A3A3A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31A6C-85B9-4428-A03F-1B763EE9AA36}" v="6" dt="2023-10-10T20:25:04.565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5220" autoAdjust="0"/>
  </p:normalViewPr>
  <p:slideViewPr>
    <p:cSldViewPr snapToGrid="0">
      <p:cViewPr>
        <p:scale>
          <a:sx n="70" d="100"/>
          <a:sy n="70" d="100"/>
        </p:scale>
        <p:origin x="-1626" y="726"/>
      </p:cViewPr>
      <p:guideLst/>
    </p:cSldViewPr>
  </p:slideViewPr>
  <p:outlineViewPr>
    <p:cViewPr>
      <p:scale>
        <a:sx n="33" d="100"/>
        <a:sy n="33" d="100"/>
      </p:scale>
      <p:origin x="0" y="-21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17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Futrell" userId="b04b1a04-715f-42e3-b0d4-9f5bfdb5d792" providerId="ADAL" clId="{0B531A6C-85B9-4428-A03F-1B763EE9AA36}"/>
    <pc:docChg chg="undo custSel modSld">
      <pc:chgData name="Kelly Futrell" userId="b04b1a04-715f-42e3-b0d4-9f5bfdb5d792" providerId="ADAL" clId="{0B531A6C-85B9-4428-A03F-1B763EE9AA36}" dt="2023-10-10T20:25:17.291" v="323" actId="14100"/>
      <pc:docMkLst>
        <pc:docMk/>
      </pc:docMkLst>
      <pc:sldChg chg="modSp mod">
        <pc:chgData name="Kelly Futrell" userId="b04b1a04-715f-42e3-b0d4-9f5bfdb5d792" providerId="ADAL" clId="{0B531A6C-85B9-4428-A03F-1B763EE9AA36}" dt="2023-10-10T20:06:19.521" v="171" actId="20577"/>
        <pc:sldMkLst>
          <pc:docMk/>
          <pc:sldMk cId="2392916479" sldId="276"/>
        </pc:sldMkLst>
        <pc:spChg chg="mod">
          <ac:chgData name="Kelly Futrell" userId="b04b1a04-715f-42e3-b0d4-9f5bfdb5d792" providerId="ADAL" clId="{0B531A6C-85B9-4428-A03F-1B763EE9AA36}" dt="2023-10-10T18:24:59.121" v="168" actId="1076"/>
          <ac:spMkLst>
            <pc:docMk/>
            <pc:sldMk cId="2392916479" sldId="276"/>
            <ac:spMk id="6" creationId="{FE55D5E1-EBED-9799-512B-B8441E835967}"/>
          </ac:spMkLst>
        </pc:spChg>
        <pc:spChg chg="mod">
          <ac:chgData name="Kelly Futrell" userId="b04b1a04-715f-42e3-b0d4-9f5bfdb5d792" providerId="ADAL" clId="{0B531A6C-85B9-4428-A03F-1B763EE9AA36}" dt="2023-10-10T20:06:19.521" v="171" actId="20577"/>
          <ac:spMkLst>
            <pc:docMk/>
            <pc:sldMk cId="2392916479" sldId="276"/>
            <ac:spMk id="15" creationId="{06FBF635-8093-C76C-E53F-981ED58705CC}"/>
          </ac:spMkLst>
        </pc:spChg>
      </pc:sldChg>
      <pc:sldChg chg="modSp mod">
        <pc:chgData name="Kelly Futrell" userId="b04b1a04-715f-42e3-b0d4-9f5bfdb5d792" providerId="ADAL" clId="{0B531A6C-85B9-4428-A03F-1B763EE9AA36}" dt="2023-10-10T20:07:40.659" v="175" actId="20577"/>
        <pc:sldMkLst>
          <pc:docMk/>
          <pc:sldMk cId="1901706813" sldId="278"/>
        </pc:sldMkLst>
        <pc:spChg chg="mod">
          <ac:chgData name="Kelly Futrell" userId="b04b1a04-715f-42e3-b0d4-9f5bfdb5d792" providerId="ADAL" clId="{0B531A6C-85B9-4428-A03F-1B763EE9AA36}" dt="2023-10-10T20:07:40.659" v="175" actId="20577"/>
          <ac:spMkLst>
            <pc:docMk/>
            <pc:sldMk cId="1901706813" sldId="278"/>
            <ac:spMk id="3" creationId="{A79ED141-1EDC-015A-F4AE-69F8C4FA60F8}"/>
          </ac:spMkLst>
        </pc:spChg>
        <pc:spChg chg="mod">
          <ac:chgData name="Kelly Futrell" userId="b04b1a04-715f-42e3-b0d4-9f5bfdb5d792" providerId="ADAL" clId="{0B531A6C-85B9-4428-A03F-1B763EE9AA36}" dt="2023-10-10T18:12:18.531" v="106" actId="1076"/>
          <ac:spMkLst>
            <pc:docMk/>
            <pc:sldMk cId="1901706813" sldId="278"/>
            <ac:spMk id="60" creationId="{A20C2D50-5EE7-0635-EA02-7B8B35DD2458}"/>
          </ac:spMkLst>
        </pc:spChg>
        <pc:picChg chg="mod">
          <ac:chgData name="Kelly Futrell" userId="b04b1a04-715f-42e3-b0d4-9f5bfdb5d792" providerId="ADAL" clId="{0B531A6C-85B9-4428-A03F-1B763EE9AA36}" dt="2023-10-10T18:12:14.443" v="105" actId="14826"/>
          <ac:picMkLst>
            <pc:docMk/>
            <pc:sldMk cId="1901706813" sldId="278"/>
            <ac:picMk id="7" creationId="{4C63E716-ADDC-2BAB-E36D-36E82DF41065}"/>
          </ac:picMkLst>
        </pc:picChg>
      </pc:sldChg>
      <pc:sldChg chg="addSp delSp modSp mod">
        <pc:chgData name="Kelly Futrell" userId="b04b1a04-715f-42e3-b0d4-9f5bfdb5d792" providerId="ADAL" clId="{0B531A6C-85B9-4428-A03F-1B763EE9AA36}" dt="2023-10-10T20:25:17.291" v="323" actId="14100"/>
        <pc:sldMkLst>
          <pc:docMk/>
          <pc:sldMk cId="3435709951" sldId="280"/>
        </pc:sldMkLst>
        <pc:spChg chg="add mod ord">
          <ac:chgData name="Kelly Futrell" userId="b04b1a04-715f-42e3-b0d4-9f5bfdb5d792" providerId="ADAL" clId="{0B531A6C-85B9-4428-A03F-1B763EE9AA36}" dt="2023-10-10T18:17:43.202" v="117" actId="207"/>
          <ac:spMkLst>
            <pc:docMk/>
            <pc:sldMk cId="3435709951" sldId="280"/>
            <ac:spMk id="2" creationId="{C0777678-1148-51E2-077C-407206A52AB4}"/>
          </ac:spMkLst>
        </pc:spChg>
        <pc:spChg chg="mod">
          <ac:chgData name="Kelly Futrell" userId="b04b1a04-715f-42e3-b0d4-9f5bfdb5d792" providerId="ADAL" clId="{0B531A6C-85B9-4428-A03F-1B763EE9AA36}" dt="2023-10-10T20:25:17.291" v="323" actId="14100"/>
          <ac:spMkLst>
            <pc:docMk/>
            <pc:sldMk cId="3435709951" sldId="280"/>
            <ac:spMk id="8" creationId="{EEB30FF3-D5C3-B397-B2B0-5FEBC3FC8DE2}"/>
          </ac:spMkLst>
        </pc:spChg>
        <pc:picChg chg="del mod modCrop">
          <ac:chgData name="Kelly Futrell" userId="b04b1a04-715f-42e3-b0d4-9f5bfdb5d792" providerId="ADAL" clId="{0B531A6C-85B9-4428-A03F-1B763EE9AA36}" dt="2023-10-10T20:25:04.186" v="318" actId="478"/>
          <ac:picMkLst>
            <pc:docMk/>
            <pc:sldMk cId="3435709951" sldId="280"/>
            <ac:picMk id="5" creationId="{090E257C-F003-16B1-A320-BEA1F11A5D75}"/>
          </ac:picMkLst>
        </pc:picChg>
        <pc:picChg chg="add mod ord">
          <ac:chgData name="Kelly Futrell" userId="b04b1a04-715f-42e3-b0d4-9f5bfdb5d792" providerId="ADAL" clId="{0B531A6C-85B9-4428-A03F-1B763EE9AA36}" dt="2023-10-10T20:25:07.312" v="320" actId="167"/>
          <ac:picMkLst>
            <pc:docMk/>
            <pc:sldMk cId="3435709951" sldId="280"/>
            <ac:picMk id="6" creationId="{825801CF-0AA7-5022-8660-BF66F28FECB7}"/>
          </ac:picMkLst>
        </pc:picChg>
      </pc:sldChg>
      <pc:sldChg chg="modSp mod">
        <pc:chgData name="Kelly Futrell" userId="b04b1a04-715f-42e3-b0d4-9f5bfdb5d792" providerId="ADAL" clId="{0B531A6C-85B9-4428-A03F-1B763EE9AA36}" dt="2023-10-10T20:12:12.189" v="259" actId="20577"/>
        <pc:sldMkLst>
          <pc:docMk/>
          <pc:sldMk cId="154023802" sldId="307"/>
        </pc:sldMkLst>
        <pc:spChg chg="mod">
          <ac:chgData name="Kelly Futrell" userId="b04b1a04-715f-42e3-b0d4-9f5bfdb5d792" providerId="ADAL" clId="{0B531A6C-85B9-4428-A03F-1B763EE9AA36}" dt="2023-10-10T20:12:12.189" v="259" actId="20577"/>
          <ac:spMkLst>
            <pc:docMk/>
            <pc:sldMk cId="154023802" sldId="307"/>
            <ac:spMk id="55" creationId="{AE34A3E8-8B7A-86C7-4818-D64E2497BCC2}"/>
          </ac:spMkLst>
        </pc:spChg>
      </pc:sldChg>
      <pc:sldChg chg="modSp mod">
        <pc:chgData name="Kelly Futrell" userId="b04b1a04-715f-42e3-b0d4-9f5bfdb5d792" providerId="ADAL" clId="{0B531A6C-85B9-4428-A03F-1B763EE9AA36}" dt="2023-10-10T20:16:46.585" v="260" actId="113"/>
        <pc:sldMkLst>
          <pc:docMk/>
          <pc:sldMk cId="4169464418" sldId="315"/>
        </pc:sldMkLst>
        <pc:spChg chg="mod">
          <ac:chgData name="Kelly Futrell" userId="b04b1a04-715f-42e3-b0d4-9f5bfdb5d792" providerId="ADAL" clId="{0B531A6C-85B9-4428-A03F-1B763EE9AA36}" dt="2023-10-10T20:16:46.585" v="260" actId="113"/>
          <ac:spMkLst>
            <pc:docMk/>
            <pc:sldMk cId="4169464418" sldId="315"/>
            <ac:spMk id="55" creationId="{AE34A3E8-8B7A-86C7-4818-D64E2497BCC2}"/>
          </ac:spMkLst>
        </pc:spChg>
      </pc:sldChg>
      <pc:sldChg chg="modSp mod">
        <pc:chgData name="Kelly Futrell" userId="b04b1a04-715f-42e3-b0d4-9f5bfdb5d792" providerId="ADAL" clId="{0B531A6C-85B9-4428-A03F-1B763EE9AA36}" dt="2023-10-10T20:17:29.729" v="274" actId="20577"/>
        <pc:sldMkLst>
          <pc:docMk/>
          <pc:sldMk cId="662225157" sldId="316"/>
        </pc:sldMkLst>
        <pc:spChg chg="mod">
          <ac:chgData name="Kelly Futrell" userId="b04b1a04-715f-42e3-b0d4-9f5bfdb5d792" providerId="ADAL" clId="{0B531A6C-85B9-4428-A03F-1B763EE9AA36}" dt="2023-10-10T20:17:29.729" v="274" actId="20577"/>
          <ac:spMkLst>
            <pc:docMk/>
            <pc:sldMk cId="662225157" sldId="316"/>
            <ac:spMk id="55" creationId="{AE34A3E8-8B7A-86C7-4818-D64E2497BCC2}"/>
          </ac:spMkLst>
        </pc:spChg>
      </pc:sldChg>
      <pc:sldChg chg="modSp mod">
        <pc:chgData name="Kelly Futrell" userId="b04b1a04-715f-42e3-b0d4-9f5bfdb5d792" providerId="ADAL" clId="{0B531A6C-85B9-4428-A03F-1B763EE9AA36}" dt="2023-10-10T20:23:42.509" v="316" actId="20577"/>
        <pc:sldMkLst>
          <pc:docMk/>
          <pc:sldMk cId="3447181869" sldId="317"/>
        </pc:sldMkLst>
        <pc:spChg chg="mod">
          <ac:chgData name="Kelly Futrell" userId="b04b1a04-715f-42e3-b0d4-9f5bfdb5d792" providerId="ADAL" clId="{0B531A6C-85B9-4428-A03F-1B763EE9AA36}" dt="2023-10-10T20:23:42.509" v="316" actId="20577"/>
          <ac:spMkLst>
            <pc:docMk/>
            <pc:sldMk cId="3447181869" sldId="317"/>
            <ac:spMk id="55" creationId="{AE34A3E8-8B7A-86C7-4818-D64E2497BCC2}"/>
          </ac:spMkLst>
        </pc:spChg>
      </pc:sldChg>
      <pc:sldChg chg="addSp modSp">
        <pc:chgData name="Kelly Futrell" userId="b04b1a04-715f-42e3-b0d4-9f5bfdb5d792" providerId="ADAL" clId="{0B531A6C-85B9-4428-A03F-1B763EE9AA36}" dt="2023-10-10T20:20:24.240" v="275"/>
        <pc:sldMkLst>
          <pc:docMk/>
          <pc:sldMk cId="3483222893" sldId="318"/>
        </pc:sldMkLst>
        <pc:spChg chg="add mod">
          <ac:chgData name="Kelly Futrell" userId="b04b1a04-715f-42e3-b0d4-9f5bfdb5d792" providerId="ADAL" clId="{0B531A6C-85B9-4428-A03F-1B763EE9AA36}" dt="2023-10-10T20:20:24.240" v="275"/>
          <ac:spMkLst>
            <pc:docMk/>
            <pc:sldMk cId="3483222893" sldId="318"/>
            <ac:spMk id="2" creationId="{EBFDD4F9-6D04-841D-6DAA-62FF614E32A6}"/>
          </ac:spMkLst>
        </pc:spChg>
      </pc:sldChg>
      <pc:sldChg chg="modSp mod">
        <pc:chgData name="Kelly Futrell" userId="b04b1a04-715f-42e3-b0d4-9f5bfdb5d792" providerId="ADAL" clId="{0B531A6C-85B9-4428-A03F-1B763EE9AA36}" dt="2023-10-10T20:22:19.050" v="276"/>
        <pc:sldMkLst>
          <pc:docMk/>
          <pc:sldMk cId="2725065350" sldId="319"/>
        </pc:sldMkLst>
        <pc:spChg chg="mod">
          <ac:chgData name="Kelly Futrell" userId="b04b1a04-715f-42e3-b0d4-9f5bfdb5d792" providerId="ADAL" clId="{0B531A6C-85B9-4428-A03F-1B763EE9AA36}" dt="2023-10-10T20:22:19.050" v="276"/>
          <ac:spMkLst>
            <pc:docMk/>
            <pc:sldMk cId="2725065350" sldId="319"/>
            <ac:spMk id="5" creationId="{CE968B7C-B17C-F3DD-0422-CBF4BA032DB7}"/>
          </ac:spMkLst>
        </pc:spChg>
      </pc:sldChg>
      <pc:sldChg chg="modSp mod">
        <pc:chgData name="Kelly Futrell" userId="b04b1a04-715f-42e3-b0d4-9f5bfdb5d792" providerId="ADAL" clId="{0B531A6C-85B9-4428-A03F-1B763EE9AA36}" dt="2023-10-10T20:23:12.910" v="277"/>
        <pc:sldMkLst>
          <pc:docMk/>
          <pc:sldMk cId="2243381531" sldId="320"/>
        </pc:sldMkLst>
        <pc:spChg chg="mod">
          <ac:chgData name="Kelly Futrell" userId="b04b1a04-715f-42e3-b0d4-9f5bfdb5d792" providerId="ADAL" clId="{0B531A6C-85B9-4428-A03F-1B763EE9AA36}" dt="2023-10-10T20:23:12.910" v="277"/>
          <ac:spMkLst>
            <pc:docMk/>
            <pc:sldMk cId="2243381531" sldId="320"/>
            <ac:spMk id="10" creationId="{E1FDA082-096D-E3FE-621E-FD060F1B719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53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D735D61-9DF2-D531-4572-BD8F357F23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941F6DE-E3AD-791F-0B71-808A5D06B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2717" y="693422"/>
            <a:ext cx="9294828" cy="3360104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XXX</a:t>
            </a:r>
            <a:br>
              <a:rPr lang="en-US" dirty="0"/>
            </a:br>
            <a:r>
              <a:rPr lang="en-US" sz="4400" dirty="0" err="1"/>
              <a:t>xxx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275DC-2706-CC46-6BD2-5915B7448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2AFF18-F16F-87BA-D7F6-E0894341A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0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8914BC-06F7-CA3E-778A-B39DB4BE7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45187-9412-6558-B23B-3FF3BC999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2729" y="516490"/>
            <a:ext cx="778654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231901-8D1A-D5F3-0719-EC29498FA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D44893-427B-AB25-4764-8B841E8AF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27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E95B19C-241A-D82A-BDC5-F6F3B8144C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234519"/>
            <a:ext cx="12260263" cy="36885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808353"/>
            <a:ext cx="2479518" cy="64069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FE4FDA-A941-E127-C6C5-78C96AD4C4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3659" y="592801"/>
            <a:ext cx="6271467" cy="16824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400" b="1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CD71D-9688-3EC3-F2B0-C7B3073F0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053833-0272-237C-811E-998561E02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83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1BEF90-83B2-E4F8-1D0E-B509462A5EBB}"/>
              </a:ext>
            </a:extLst>
          </p:cNvPr>
          <p:cNvSpPr/>
          <p:nvPr userDrawn="1"/>
        </p:nvSpPr>
        <p:spPr>
          <a:xfrm>
            <a:off x="0" y="6170706"/>
            <a:ext cx="12192000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B6048-D0AC-5364-F6EA-397CC98B1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17813B-5099-DDA8-FEE0-26F9863E22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AFF705-5DE7-B58B-1A50-419D1B3CF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CAC6B-0B0C-0CFF-FF9D-8BC9A66F9369}"/>
              </a:ext>
            </a:extLst>
          </p:cNvPr>
          <p:cNvSpPr/>
          <p:nvPr userDrawn="1"/>
        </p:nvSpPr>
        <p:spPr>
          <a:xfrm>
            <a:off x="0" y="6170706"/>
            <a:ext cx="12192000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853D7FB-A7D9-F3BD-CF26-D36199DE6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726351"/>
            <a:ext cx="11388524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BDD0F-6657-D45E-2C3B-23487CF42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D5980A-F1F9-7625-D83F-00A3187F9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D94290D-9C11-7F4C-CB0C-B6B88F00D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2" y="2216768"/>
            <a:ext cx="11388523" cy="3605534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2563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3F7172C-6B94-C7AE-D7EE-4A165547D3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1024" y="0"/>
            <a:ext cx="6769239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15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45643-4F16-5D7B-DA5F-970433EFB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376" y="3560330"/>
            <a:ext cx="4776698" cy="28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52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367DC2B-E10D-14A1-E879-ABD89D5174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6680656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27BE2F-0074-2A4D-0B5D-1150653B5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0656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FC9F98-CF18-BFD0-3A4D-B28F7A4C3E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291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5258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15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8FCDFAB-D7F7-0855-C9AF-F04CF3F56D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6624" y="1140293"/>
            <a:ext cx="6299149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69F7D09-2287-4050-118C-F2164376BB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6624" y="1711980"/>
            <a:ext cx="6299149" cy="4464885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66068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0656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291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8FCDFAB-D7F7-0855-C9AF-F04CF3F56D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868" y="1140293"/>
            <a:ext cx="6299149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D35E755-4739-7CA2-64EF-44B3CD7C1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867" y="1711980"/>
            <a:ext cx="6299149" cy="4464885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09671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FFC454D-48D3-EC9A-729A-ECE0F5C8EF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5086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89B879-B505-5858-5F2C-8453C39B3A96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F6085F1-F288-A9C5-D727-74EE879C11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3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E808B5-DD12-02BC-6BC5-E97865CC9C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407301"/>
            <a:ext cx="6882993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5E941-BBA9-A5B7-43E6-3A76763DC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D09D8-DF0F-D545-5D97-61E20063C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1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123C629-21A1-2721-BACA-7D51707FDA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F939DB-B143-4207-9BA4-5A568F233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20594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A5636-0F8E-288E-7F5C-A2392528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A1F3856-BD73-393E-9FC3-3F3F46EFEE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44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4417F49-1896-439B-0BD9-F482EFF40F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66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4594D-59F5-7633-4AD9-009317008166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55F010-72B4-C3B3-5EFB-7635FDF49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4D37BD-0DA9-E93D-769F-2AFD0C0C5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478C1F2-37C7-37CA-7B26-26458FD9C9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4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BB61060-BF96-0D7A-7D7C-3E73439BE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66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29949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A5636-0F8E-288E-7F5C-A2392528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B4F9E-4689-78FC-E28D-320D81161292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6E7803-3D0F-1629-0291-2956385B6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F17ED9-3881-144F-D67D-40568F40D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8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7E668F-DA57-A487-4076-8D62B78ABD4B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9DB3A-7BD1-A82C-8A80-7F4F85E9A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5B2FD8-D9B1-E570-A951-234C0C002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47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797D1F-2C00-CBCA-E637-8A47C5908D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81701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AF07C30-82C0-D378-1F91-7EC4BD7B5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7264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0F0E5A-E29F-07CE-B169-42F148FCF4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7264" y="1407301"/>
            <a:ext cx="6882994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4A5B0F-0562-CED7-2238-EB09675939A6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4DA9C-7565-F7E9-3EA2-142ACBA4B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36E0B-09F6-DBA9-64D4-3BC72E9BDF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37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CB12DD-6942-A0D1-9B2A-BC7B8D8236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44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DB2C39-C5AE-47CA-8A9A-59272D1695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66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7C790-0A4E-24EA-4601-7F9E1EB63849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A3DCE-9BA0-7266-5113-339E01297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1B7CD8-EDEC-911B-ECDF-62288277D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8DA9FB-A3F9-B8AE-1EDA-F6C9CA928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4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7EFD289-E2A1-5929-95BA-A58902E708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66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99799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4B252E-495D-46DA-597C-D8D190423AD5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9DB80C-4C2A-9B23-8664-7196420E45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356368-DB56-E4AB-90BB-C62EDD675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31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FC77DD-AD92-7B42-912C-4AB2497E5A22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B95FA-E841-C0DC-2E70-5087C7215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FF3FF-22AF-45CA-4A7D-250A633DC6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68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BEA4C6-0950-98A6-030C-E8764E7C6477}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4922537-A2AA-E498-A609-325B101BAF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3786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6482172-01D8-FB9F-2C55-68E4383DAD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70482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0AEE3C0-39DD-E5D8-BFEA-546BDF4C7F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93786" y="270482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F1554FE-0998-43EC-A81A-DDCFED6257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483450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F1EE727-2C38-E29E-295B-B325143F67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93786" y="483450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0129684-D9E0-8611-1B78-2FE6968BE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07F4DD4-BBED-870F-F4F4-A84BB9390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3786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5AB6CB60-7D55-1FFE-80AA-BAAA86F108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1042" y="308432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31F044D-F5C5-4E1C-F65C-700A630D54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3786" y="308432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8E532828-CE1B-86F0-F4A5-DE6C126EE7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521400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0573A55-5D2F-ABBB-CF4D-5E7D8BB138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93786" y="521400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27202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001" y="547289"/>
            <a:ext cx="6427033" cy="568896"/>
          </a:xfrm>
          <a:prstGeom prst="rect">
            <a:avLst/>
          </a:prstGeom>
        </p:spPr>
        <p:txBody>
          <a:bodyPr anchor="ctr"/>
          <a:lstStyle>
            <a:lvl1pPr>
              <a:defRPr sz="2400" kern="0" cap="all" spc="0" baseline="0">
                <a:solidFill>
                  <a:srgbClr val="EA0A8E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4D502DB-30E4-6F2B-8CD5-BFF40577F3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6002" y="1451754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91C71B4-4AF8-0C5A-2352-301E9388AB6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99125" y="2697663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CD7A07-6EC5-9C60-1D62-E47F4DCA01A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99125" y="3943572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256A34E-B6CD-0577-421E-EA5C80CB11C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06002" y="5189481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8BF7701-955A-FE16-895E-4F3DD5169D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5086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C036CAC-F25F-F518-9160-A6D4940EC7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7562" y="1451754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0D3614F-97EE-B9BC-E6AA-457B1D5A347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50685" y="2697663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B7F4494-2777-D49D-12DE-E7F87723AE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50685" y="3943572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BF551E0-311D-FE82-9E3D-22C98A94016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57562" y="5189481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01359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B1F36C-8F33-EB70-C189-95AE8F0F2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45"/>
            <a:ext cx="12192000" cy="1570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729" y="4568418"/>
            <a:ext cx="2487706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40E971C-C5B0-3DEB-B0CC-2B701C9E9C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90472" y="4568418"/>
            <a:ext cx="2471057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BC6A8CF-F726-38A2-1524-207D84FEEC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4013" y="4568418"/>
            <a:ext cx="2474258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76A6744-A69A-C456-8794-2D8A0DC8B7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3919" y="4568418"/>
            <a:ext cx="2487706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3E02D1-B84E-F036-F417-BC79E993E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823" y="390548"/>
            <a:ext cx="525780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CA2FD4AB-1B36-8C24-F93F-7FD838B0D1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776273-969C-285F-5837-BA3D3192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84B5DDE-5FB3-0FDD-1E9B-DA829DDC16F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42E6FF-81B1-4F17-74D2-B770C59A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68AF66B-A4F1-5098-29FD-7BCD1B06507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F392F3-B186-BFAB-8628-7F8A423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926E71-5449-145C-ECD9-E5F3C51D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7D79739D-047C-F147-BBAE-CE396730678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0EDCF6-9AA6-F25A-4000-FE9173646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CA74E9-3EC7-8FEE-7612-CE6E436D1D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6B9B953-1228-CCD6-89B7-B56B8F42DD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3729" y="5251328"/>
            <a:ext cx="2487706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38D24D0-0A94-02F9-213E-5DB5FE82EF5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0472" y="5251328"/>
            <a:ext cx="2471057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54D950EF-5728-AA0A-73D4-5749EB384D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14013" y="5251328"/>
            <a:ext cx="2474258" cy="905380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59B2365-B459-467A-EDA5-CCD92819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3919" y="5251328"/>
            <a:ext cx="2487706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4431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C6693A5-BD80-6424-1B45-3EEECD1D94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1024" y="0"/>
            <a:ext cx="6769239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7A577F-764D-04C6-5A1D-44771A731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BAED8B-FC29-A031-D3CF-0CD7FD25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376" y="3560330"/>
            <a:ext cx="4776698" cy="28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78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80B197F-91EA-91EF-9D95-8F2CD6C22E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21299"/>
            <a:ext cx="12270559" cy="167343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EA0FF5-89E1-67B6-74AF-D33AB0933DAF}"/>
              </a:ext>
            </a:extLst>
          </p:cNvPr>
          <p:cNvSpPr/>
          <p:nvPr userDrawn="1"/>
        </p:nvSpPr>
        <p:spPr>
          <a:xfrm>
            <a:off x="1" y="-7084"/>
            <a:ext cx="12188858" cy="1593288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DB1BABC-0DD7-4226-DC64-F04020D9AE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729" y="4568418"/>
            <a:ext cx="2487706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0D92933-A6A0-B6C6-CF7E-60364B332E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90472" y="4568418"/>
            <a:ext cx="2471057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44EC40E-993F-C9B2-9185-63185C9061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4013" y="4568418"/>
            <a:ext cx="2474258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B8DCB82-EBD9-FCE8-4D4E-3393FDE85F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3919" y="4568418"/>
            <a:ext cx="2487706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20901CE-363F-3EE6-1031-0E7F317E3E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A52643-495D-081F-2C27-A7EC4C895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8405BDA-77AD-F26E-5FDA-5150B08EB3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007EFB-D59B-3A97-058B-0B7CC97AB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DBBCF970-48BD-A675-BB3B-0FD559D8C0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1651F8-5E8F-C248-B737-6105AD8E1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4D1239-0BE9-0616-91C5-1A44CFDFE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D20C3275-D25D-3E91-1C6D-E04B54687D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8AF0666A-1FBC-394B-01EE-F37710B70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823" y="390548"/>
            <a:ext cx="525780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DBC154-A826-B45A-DB64-FCEBF3A0A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3EBF7F-50BA-5A5E-C7A3-401253E76D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285AC2B-6E11-E75F-4B14-01D6EAE378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3729" y="5251328"/>
            <a:ext cx="2487706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81AF2CE-3678-CF9A-4DAF-7C0B013382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0472" y="5251328"/>
            <a:ext cx="2471057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67E476BD-A990-AA94-ED79-843DBB14A5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14013" y="5251328"/>
            <a:ext cx="2474258" cy="905380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7CABE6D0-276F-E57B-F7D2-AD4DF87CC4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3919" y="5251328"/>
            <a:ext cx="2487706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68357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44"/>
            <a:ext cx="12192000" cy="21705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58489F-F03F-005D-CB51-E60074E54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9682" y="768567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3DB10E-A558-B92C-929C-63713EC74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0833" y="2853184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26997DD-6270-4CB1-33A9-07869E29075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0874" y="2853184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BABECA-6165-B6FD-B1B1-E80CDAECCC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7702" y="2853184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1B7A596-36FE-2CA9-A578-16432CDD9B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2853184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39ACDC2-46B8-BA4C-A180-A28D69053E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29781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385CC94-6887-5D5A-3103-5D6842B0BE4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1472" y="427755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6331089-DEEE-ED51-5CA6-D9AA0137E2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9968" y="427755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4D324BE8-8416-403D-5BBB-0ADD8C892D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0720" y="429781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E41F74-6477-235B-F5DC-06C0075F8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AA9B0C-B37B-352A-D34A-56C3456D2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901BB4E5-B529-9DB6-92C5-931FABF302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491019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5AFE337-F47E-E59A-87AA-3B38347D856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1472" y="488993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F822CF51-365F-6AEE-8C24-B926AF4C1A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99968" y="488993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5D4AB5E-3CA1-331C-B302-14374B6CF6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90720" y="491019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57381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1F05D7B-4215-2230-F7E7-3F7B50B3EE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21299"/>
            <a:ext cx="12270559" cy="23848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C33E-A5BC-D39B-DABF-A0164E28E83B}"/>
              </a:ext>
            </a:extLst>
          </p:cNvPr>
          <p:cNvSpPr/>
          <p:nvPr userDrawn="1"/>
        </p:nvSpPr>
        <p:spPr>
          <a:xfrm>
            <a:off x="1" y="-7084"/>
            <a:ext cx="12188858" cy="2270608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0833" y="2715246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0874" y="2715246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7702" y="2715246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2715246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15987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40E971C-C5B0-3DEB-B0CC-2B701C9E9C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1472" y="413961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BC6A8CF-F726-38A2-1524-207D84FEEC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9968" y="413961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76A6744-A69A-C456-8794-2D8A0DC8B7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0720" y="415987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3E02D1-B84E-F036-F417-BC79E993E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8112" y="768992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AFAC74-5C81-A3E9-2B93-0507F97C1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B4C3C7-BB0B-DFFE-448F-F7D0D5D17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5658683-15BD-ABED-200C-60BF07E468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484793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54037BD3-8DA4-F95C-AC7C-6752CB2B91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1472" y="482767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110661E-557F-70FF-82F0-8785799DE7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99968" y="482767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D175408-A565-610F-31CE-758FD91960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90720" y="484793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1900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A05FD39-3292-7EB3-7308-97B6E5FB5C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8262" y="0"/>
            <a:ext cx="6768384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7A577F-764D-04C6-5A1D-44771A731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121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7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7A577F-764D-04C6-5A1D-44771A731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12212320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1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FFC454D-48D3-EC9A-729A-ECE0F5C8EF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5086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086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89B879-B505-5858-5F2C-8453C39B3A96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F6085F1-F288-A9C5-D727-74EE879C11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3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E808B5-DD12-02BC-6BC5-E97865CC9C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407301"/>
            <a:ext cx="6882993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5E941-BBA9-A5B7-43E6-3A76763DC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D09D8-DF0F-D545-5D97-61E20063C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74BE957-37C7-6EA1-E8A4-5F3CE0C9321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234518"/>
            <a:ext cx="12260263" cy="36234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808353"/>
            <a:ext cx="2479518" cy="640698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3659" y="592801"/>
            <a:ext cx="6271467" cy="16824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400" b="1" kern="0" cap="none" spc="0" baseline="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728A1-CABC-EF79-E834-CBFFFBF55F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8067" y="6349782"/>
            <a:ext cx="511465" cy="30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8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57371C9-D1C0-A175-2860-1F1CE296B6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941F6DE-E3AD-791F-0B71-808A5D06B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6252" y="693422"/>
            <a:ext cx="9294828" cy="3360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XXX</a:t>
            </a:r>
            <a:br>
              <a:rPr lang="en-US" dirty="0"/>
            </a:br>
            <a:r>
              <a:rPr lang="en-US" sz="4400" dirty="0" err="1"/>
              <a:t>xxx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7C085-A0B8-441A-B001-F454F1221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26700"/>
            <a:ext cx="1494664" cy="324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ED7FA-0803-BBBC-AB41-D8B466BD54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9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4D90095-DF24-1925-4DC8-13E0098A77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8263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5753DA3-BFE2-0643-05DD-DBE7916EF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191" y="693422"/>
            <a:ext cx="9294828" cy="3360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XXX</a:t>
            </a:r>
            <a:br>
              <a:rPr lang="en-US" dirty="0"/>
            </a:br>
            <a:r>
              <a:rPr lang="en-US" sz="4400" dirty="0" err="1"/>
              <a:t>xxx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38D0-FFF6-FB1B-1CE9-5591D90F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12E127-0ADC-CB9E-50B2-4F536D3FC8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9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308B689-5D6A-AC66-C430-03228B33F210}"/>
              </a:ext>
            </a:extLst>
          </p:cNvPr>
          <p:cNvSpPr txBox="1">
            <a:spLocks/>
          </p:cNvSpPr>
          <p:nvPr userDrawn="1"/>
        </p:nvSpPr>
        <p:spPr>
          <a:xfrm>
            <a:off x="385552" y="1776096"/>
            <a:ext cx="11388524" cy="5016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0" cap="all" spc="0" baseline="0">
                <a:solidFill>
                  <a:srgbClr val="002060"/>
                </a:solidFill>
                <a:latin typeface="Tenorite bold" panose="000008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BA728-DA5D-F12F-80F6-8D42B0B609B8}"/>
              </a:ext>
            </a:extLst>
          </p:cNvPr>
          <p:cNvSpPr txBox="1">
            <a:spLocks/>
          </p:cNvSpPr>
          <p:nvPr userDrawn="1"/>
        </p:nvSpPr>
        <p:spPr>
          <a:xfrm>
            <a:off x="385551" y="2593910"/>
            <a:ext cx="11388523" cy="332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32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2" r:id="rId2"/>
    <p:sldLayoutId id="2147483720" r:id="rId3"/>
    <p:sldLayoutId id="2147483723" r:id="rId4"/>
    <p:sldLayoutId id="2147483721" r:id="rId5"/>
    <p:sldLayoutId id="2147483728" r:id="rId6"/>
    <p:sldLayoutId id="214748372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Tenorite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C7726D3-4B34-55A8-2D8E-34BE39DB145C}"/>
              </a:ext>
            </a:extLst>
          </p:cNvPr>
          <p:cNvSpPr txBox="1">
            <a:spLocks/>
          </p:cNvSpPr>
          <p:nvPr userDrawn="1"/>
        </p:nvSpPr>
        <p:spPr>
          <a:xfrm>
            <a:off x="385552" y="1776096"/>
            <a:ext cx="11388524" cy="5016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0" cap="all" spc="0" baseline="0">
                <a:solidFill>
                  <a:srgbClr val="002060"/>
                </a:solidFill>
                <a:latin typeface="Tenorite bold" panose="000008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96BC50-3C13-D04E-72A1-C3D8F787864C}"/>
              </a:ext>
            </a:extLst>
          </p:cNvPr>
          <p:cNvSpPr txBox="1">
            <a:spLocks/>
          </p:cNvSpPr>
          <p:nvPr userDrawn="1"/>
        </p:nvSpPr>
        <p:spPr>
          <a:xfrm>
            <a:off x="385551" y="2593910"/>
            <a:ext cx="11388523" cy="332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235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26" r:id="rId9"/>
    <p:sldLayoutId id="2147483703" r:id="rId10"/>
    <p:sldLayoutId id="2147483727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Tenorite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0A0343-F065-3ADD-43A2-E1E466AB10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" b="78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55D5E1-EBED-9799-512B-B8441E835967}"/>
              </a:ext>
            </a:extLst>
          </p:cNvPr>
          <p:cNvSpPr/>
          <p:nvPr/>
        </p:nvSpPr>
        <p:spPr>
          <a:xfrm>
            <a:off x="-1" y="18441"/>
            <a:ext cx="12192000" cy="685800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06FBF635-8093-C76C-E53F-981ED58705CC}"/>
              </a:ext>
            </a:extLst>
          </p:cNvPr>
          <p:cNvSpPr txBox="1">
            <a:spLocks/>
          </p:cNvSpPr>
          <p:nvPr/>
        </p:nvSpPr>
        <p:spPr>
          <a:xfrm>
            <a:off x="1706252" y="693422"/>
            <a:ext cx="9294828" cy="425565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 cap="all" spc="100" baseline="0">
                <a:solidFill>
                  <a:schemeClr val="tx1"/>
                </a:solidFill>
                <a:latin typeface="Tenorite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CPR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FOR</a:t>
            </a:r>
          </a:p>
          <a:p>
            <a:r>
              <a:rPr lang="en-US" dirty="0">
                <a:solidFill>
                  <a:schemeClr val="bg1"/>
                </a:solidFill>
              </a:rPr>
              <a:t>newcomers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7AE6D-47BE-7DAE-DA05-44E4DE92C5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E7AB6-C79B-C476-3E6B-D383175AF4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1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F6B0BDA-2159-508C-B9EF-5972A80AE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086"/>
            <a:ext cx="9144000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19454"/>
            <a:ext cx="8441355" cy="81882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b="1" dirty="0">
                <a:latin typeface="Tenorite"/>
              </a:rPr>
              <a:t>CPR</a:t>
            </a:r>
            <a:r>
              <a:rPr lang="en-US" b="1" baseline="30000" dirty="0">
                <a:latin typeface="Tenorite"/>
              </a:rPr>
              <a:t>3</a:t>
            </a:r>
            <a:r>
              <a:rPr lang="en-US" b="1" dirty="0">
                <a:latin typeface="Tenorite"/>
              </a:rPr>
              <a:t>: GPS to Identify Where Migrants are located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F95B5-C599-87F1-D48F-994324F2F2AD}"/>
              </a:ext>
            </a:extLst>
          </p:cNvPr>
          <p:cNvSpPr/>
          <p:nvPr/>
        </p:nvSpPr>
        <p:spPr>
          <a:xfrm>
            <a:off x="7153275" y="6165130"/>
            <a:ext cx="5038723" cy="6951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F0135BD-487E-BB9A-6297-DEBE0B4085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53" name="Picture 5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0B38DBF-42F3-A476-2DC4-E50686C9D5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9777" y="6244312"/>
            <a:ext cx="1448971" cy="513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552DF-F4F8-6623-C425-AAF491146E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366" b="6366"/>
          <a:stretch/>
        </p:blipFill>
        <p:spPr>
          <a:xfrm>
            <a:off x="2356316" y="1555422"/>
            <a:ext cx="7479368" cy="32993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E968B7C-B17C-F3DD-0422-CBF4BA032DB7}"/>
              </a:ext>
            </a:extLst>
          </p:cNvPr>
          <p:cNvSpPr txBox="1">
            <a:spLocks/>
          </p:cNvSpPr>
          <p:nvPr/>
        </p:nvSpPr>
        <p:spPr>
          <a:xfrm>
            <a:off x="2085023" y="5030102"/>
            <a:ext cx="8294754" cy="19588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85750" indent="-2857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b="1" dirty="0"/>
              <a:t>Note: </a:t>
            </a:r>
            <a:r>
              <a:rPr lang="en-US" dirty="0"/>
              <a:t>Upon deployment, individuals can be located on a one-on-one basis; within 90 days of deployment, it will be possible to see clusters on a map showing communities.</a:t>
            </a:r>
          </a:p>
        </p:txBody>
      </p:sp>
    </p:spTree>
    <p:extLst>
      <p:ext uri="{BB962C8B-B14F-4D97-AF65-F5344CB8AC3E}">
        <p14:creationId xmlns:p14="http://schemas.microsoft.com/office/powerpoint/2010/main" val="2725065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F6B0BDA-2159-508C-B9EF-5972A80AE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086"/>
            <a:ext cx="9144000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19454"/>
            <a:ext cx="8441355" cy="81882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b="1" dirty="0">
                <a:latin typeface="Tenorite"/>
              </a:rPr>
              <a:t>CPR</a:t>
            </a:r>
            <a:r>
              <a:rPr lang="en-US" b="1" baseline="30000" dirty="0">
                <a:latin typeface="Tenorite"/>
              </a:rPr>
              <a:t>3</a:t>
            </a:r>
            <a:r>
              <a:rPr lang="en-US" b="1" dirty="0">
                <a:latin typeface="Tenorite"/>
              </a:rPr>
              <a:t>: Custom Reporting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F95B5-C599-87F1-D48F-994324F2F2AD}"/>
              </a:ext>
            </a:extLst>
          </p:cNvPr>
          <p:cNvSpPr/>
          <p:nvPr/>
        </p:nvSpPr>
        <p:spPr>
          <a:xfrm>
            <a:off x="7153275" y="6165130"/>
            <a:ext cx="5038723" cy="6951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F0135BD-487E-BB9A-6297-DEBE0B4085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53" name="Picture 5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0B38DBF-42F3-A476-2DC4-E50686C9D5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9777" y="6244312"/>
            <a:ext cx="1448971" cy="513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552DF-F4F8-6623-C425-AAF491146E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94" b="9694"/>
          <a:stretch/>
        </p:blipFill>
        <p:spPr>
          <a:xfrm>
            <a:off x="536943" y="1797653"/>
            <a:ext cx="5038723" cy="22227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53E288-E4BF-4C71-3403-ABDF322881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69" b="8769"/>
          <a:stretch/>
        </p:blipFill>
        <p:spPr>
          <a:xfrm>
            <a:off x="6096000" y="1797652"/>
            <a:ext cx="5038723" cy="22227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1D43B1-00C3-93BA-1CC4-C7C5EA9100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02" b="10602"/>
          <a:stretch/>
        </p:blipFill>
        <p:spPr>
          <a:xfrm>
            <a:off x="802465" y="3700058"/>
            <a:ext cx="5038723" cy="22227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57A544-6F0A-8201-C174-11F8BEC699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94" b="9694"/>
          <a:stretch/>
        </p:blipFill>
        <p:spPr>
          <a:xfrm>
            <a:off x="6624638" y="3700006"/>
            <a:ext cx="5038723" cy="22227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1FDA082-096D-E3FE-621E-FD060F1B719E}"/>
              </a:ext>
            </a:extLst>
          </p:cNvPr>
          <p:cNvSpPr txBox="1">
            <a:spLocks/>
          </p:cNvSpPr>
          <p:nvPr/>
        </p:nvSpPr>
        <p:spPr>
          <a:xfrm>
            <a:off x="365760" y="1222803"/>
            <a:ext cx="11462987" cy="19588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85750" indent="-2857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Custom reporting to show general usage will also be available within 90 days of deployment.</a:t>
            </a:r>
          </a:p>
        </p:txBody>
      </p:sp>
    </p:spTree>
    <p:extLst>
      <p:ext uri="{BB962C8B-B14F-4D97-AF65-F5344CB8AC3E}">
        <p14:creationId xmlns:p14="http://schemas.microsoft.com/office/powerpoint/2010/main" val="224338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F6B0BDA-2159-508C-B9EF-5972A80AE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086"/>
            <a:ext cx="9144000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19454"/>
            <a:ext cx="8441355" cy="81882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b="1" dirty="0">
                <a:latin typeface="Tenorite"/>
              </a:rPr>
              <a:t>CPR</a:t>
            </a:r>
            <a:r>
              <a:rPr lang="en-US" b="1" baseline="30000" dirty="0">
                <a:latin typeface="Tenorite"/>
              </a:rPr>
              <a:t>3</a:t>
            </a:r>
            <a:r>
              <a:rPr lang="en-US" b="1" dirty="0">
                <a:latin typeface="Tenorite"/>
              </a:rPr>
              <a:t>: 5G Turn-Key Solution &amp; White glove Service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F95B5-C599-87F1-D48F-994324F2F2AD}"/>
              </a:ext>
            </a:extLst>
          </p:cNvPr>
          <p:cNvSpPr/>
          <p:nvPr/>
        </p:nvSpPr>
        <p:spPr>
          <a:xfrm>
            <a:off x="7153275" y="6165130"/>
            <a:ext cx="5038723" cy="6951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F0135BD-487E-BB9A-6297-DEBE0B4085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53" name="Picture 5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0B38DBF-42F3-A476-2DC4-E50686C9D5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9777" y="6244312"/>
            <a:ext cx="1448971" cy="513669"/>
          </a:xfrm>
          <a:prstGeom prst="rect">
            <a:avLst/>
          </a:prstGeom>
        </p:spPr>
      </p:pic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AE34A3E8-8B7A-86C7-4818-D64E2497BC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61" y="1407695"/>
            <a:ext cx="11394262" cy="4501896"/>
          </a:xfrm>
        </p:spPr>
        <p:txBody>
          <a:bodyPr lIns="91440" tIns="45720" rIns="91440" bIns="45720" anchor="t">
            <a:noAutofit/>
          </a:bodyPr>
          <a:lstStyle/>
          <a:p>
            <a:pPr rtl="0"/>
            <a:r>
              <a:rPr lang="en-US" sz="2400" dirty="0"/>
              <a:t>Device Provided by T-Mobile</a:t>
            </a:r>
          </a:p>
          <a:p>
            <a:pPr rtl="0"/>
            <a:r>
              <a:rPr lang="en-US" sz="2400" dirty="0"/>
              <a:t>Rugged Case &amp; Charger</a:t>
            </a:r>
          </a:p>
          <a:p>
            <a:pPr rtl="0"/>
            <a:r>
              <a:rPr lang="en-US" sz="2400" dirty="0"/>
              <a:t>Implementation Project Manager</a:t>
            </a:r>
          </a:p>
          <a:p>
            <a:pPr rtl="0"/>
            <a:r>
              <a:rPr lang="en-US" sz="2400" dirty="0"/>
              <a:t>White Glove </a:t>
            </a:r>
          </a:p>
          <a:p>
            <a:pPr rtl="0"/>
            <a:r>
              <a:rPr lang="en-US" sz="2400" dirty="0"/>
              <a:t>Staging/Kitting</a:t>
            </a:r>
          </a:p>
          <a:p>
            <a:pPr rtl="0"/>
            <a:r>
              <a:rPr lang="en-US" sz="2400" dirty="0"/>
              <a:t>Programming</a:t>
            </a:r>
          </a:p>
          <a:p>
            <a:pPr rtl="0"/>
            <a:r>
              <a:rPr lang="en-US" sz="2400" dirty="0"/>
              <a:t>Ongoing Support</a:t>
            </a:r>
          </a:p>
          <a:p>
            <a:pPr rtl="0"/>
            <a:r>
              <a:rPr lang="en-US" sz="2400" dirty="0"/>
              <a:t>CPR</a:t>
            </a:r>
            <a:r>
              <a:rPr lang="en-US" sz="2400" baseline="30000" dirty="0"/>
              <a:t>3</a:t>
            </a:r>
            <a:r>
              <a:rPr lang="en-US" sz="2400" dirty="0"/>
              <a:t> Software License</a:t>
            </a:r>
          </a:p>
          <a:p>
            <a:pPr rtl="0"/>
            <a:r>
              <a:rPr lang="en-US" sz="2400" dirty="0"/>
              <a:t>CPR</a:t>
            </a:r>
            <a:r>
              <a:rPr lang="en-US" sz="2400" baseline="30000" dirty="0"/>
              <a:t>3</a:t>
            </a:r>
            <a:r>
              <a:rPr lang="en-US" sz="2400" dirty="0"/>
              <a:t> Portal Admin Support</a:t>
            </a:r>
          </a:p>
          <a:p>
            <a:pPr rtl="0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552DF-F4F8-6623-C425-AAF491146E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81"/>
          <a:stretch/>
        </p:blipFill>
        <p:spPr>
          <a:xfrm>
            <a:off x="5185210" y="1473683"/>
            <a:ext cx="6574813" cy="29003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18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825801CF-0AA7-5022-8660-BF66F28FEC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648" r="18648"/>
          <a:stretch/>
        </p:blipFill>
        <p:spPr>
          <a:xfrm>
            <a:off x="5493708" y="1"/>
            <a:ext cx="669829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777678-1148-51E2-077C-407206A52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086"/>
            <a:ext cx="5493708" cy="6865086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D155A9-591E-533D-7701-2E1AFC34FA59}"/>
              </a:ext>
            </a:extLst>
          </p:cNvPr>
          <p:cNvSpPr txBox="1"/>
          <p:nvPr/>
        </p:nvSpPr>
        <p:spPr>
          <a:xfrm>
            <a:off x="1627593" y="5575610"/>
            <a:ext cx="2258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0" strike="noStrike" spc="100">
                <a:solidFill>
                  <a:schemeClr val="bg1"/>
                </a:solidFill>
                <a:effectLst/>
                <a:latin typeface="proxima-soft"/>
              </a:rPr>
              <a:t>(281) 667-0404</a:t>
            </a:r>
            <a:endParaRPr lang="en-US" sz="1600" kern="2400" spc="100">
              <a:solidFill>
                <a:schemeClr val="bg1"/>
              </a:solidFill>
            </a:endParaRPr>
          </a:p>
          <a:p>
            <a:pPr algn="ctr"/>
            <a:r>
              <a:rPr lang="en-US" sz="1600" kern="2400" spc="100">
                <a:solidFill>
                  <a:schemeClr val="bg1"/>
                </a:solidFill>
              </a:rPr>
              <a:t>premierwireless.com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3581C91-8FD6-2752-E3FC-2290CBB8EF4B}"/>
              </a:ext>
            </a:extLst>
          </p:cNvPr>
          <p:cNvSpPr txBox="1">
            <a:spLocks/>
          </p:cNvSpPr>
          <p:nvPr/>
        </p:nvSpPr>
        <p:spPr>
          <a:xfrm>
            <a:off x="315539" y="1823995"/>
            <a:ext cx="4873164" cy="846643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lIns="91440" tIns="45720" rIns="91440" bIns="45720" anchor="ctr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 cap="all" spc="1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 WE’RE HERE TO HELP.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B30FF3-D5C3-B397-B2B0-5FEBC3FC8DE2}"/>
              </a:ext>
            </a:extLst>
          </p:cNvPr>
          <p:cNvSpPr/>
          <p:nvPr/>
        </p:nvSpPr>
        <p:spPr>
          <a:xfrm>
            <a:off x="5503923" y="-7087"/>
            <a:ext cx="6677862" cy="6865086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u="sng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F9D749-D886-F2FB-B21B-FAD567ADE2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05" y="3116776"/>
            <a:ext cx="1301525" cy="261802"/>
          </a:xfrm>
          <a:prstGeom prst="rect">
            <a:avLst/>
          </a:prstGeom>
        </p:spPr>
      </p:pic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A978CB4-F194-2BF6-215F-42B81D1BBC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2296" y="301818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0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holding a tablet&#10;&#10;Description automatically generated">
            <a:extLst>
              <a:ext uri="{FF2B5EF4-FFF2-40B4-BE49-F238E27FC236}">
                <a16:creationId xmlns:a16="http://schemas.microsoft.com/office/drawing/2014/main" id="{12381AE2-BACA-A15B-2B6A-13EC3D4991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8042" b="19678"/>
          <a:stretch/>
        </p:blipFill>
        <p:spPr>
          <a:xfrm>
            <a:off x="13168" y="3429000"/>
            <a:ext cx="12165664" cy="3429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469C5E-4083-9774-B406-4BA3E754F6CB}"/>
              </a:ext>
            </a:extLst>
          </p:cNvPr>
          <p:cNvSpPr/>
          <p:nvPr/>
        </p:nvSpPr>
        <p:spPr>
          <a:xfrm>
            <a:off x="0" y="3429000"/>
            <a:ext cx="12178832" cy="342900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234DF40-9D7F-EA1A-858D-E301249DD1B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27" b="26427"/>
          <a:stretch/>
        </p:blipFill>
        <p:spPr>
          <a:xfrm>
            <a:off x="0" y="3234519"/>
            <a:ext cx="12260263" cy="362348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413035-9790-C206-2A25-A0952E73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874" y="1203924"/>
            <a:ext cx="2479518" cy="640698"/>
          </a:xfrm>
        </p:spPr>
        <p:txBody>
          <a:bodyPr/>
          <a:lstStyle/>
          <a:p>
            <a:r>
              <a:rPr lang="en-US" dirty="0"/>
              <a:t>Our mission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3659" y="994942"/>
            <a:ext cx="6466981" cy="1682433"/>
          </a:xfrm>
        </p:spPr>
        <p:txBody>
          <a:bodyPr/>
          <a:lstStyle/>
          <a:p>
            <a:r>
              <a:rPr lang="en-US" sz="2800" b="1" i="0" dirty="0">
                <a:effectLst/>
                <a:latin typeface="Tenorite" panose="00000500000000000000" pitchFamily="2" charset="0"/>
              </a:rPr>
              <a:t>Premier Wireless enables innovation, communication, safety, and transformation through technology.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629A-8B60-0E3D-B619-51EB59C45C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580" y="6174005"/>
            <a:ext cx="3410171" cy="3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3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C63E716-ADDC-2BAB-E36D-36E82DF4106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67" r="29067"/>
          <a:stretch/>
        </p:blipFill>
        <p:spPr>
          <a:xfrm>
            <a:off x="0" y="0"/>
            <a:ext cx="4593772" cy="61722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6B7D2A8-55F8-E602-6215-5BC965CBE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D141-1EDC-015A-F4AE-69F8C4FA60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7264" y="1155032"/>
            <a:ext cx="6882994" cy="51797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Support agencies provide newcomers with essential resources to navigate their new environments, such as:</a:t>
            </a:r>
          </a:p>
          <a:p>
            <a:pPr marL="457200" lvl="3" indent="0">
              <a:lnSpc>
                <a:spcPct val="100000"/>
              </a:lnSpc>
              <a:spcBef>
                <a:spcPts val="600"/>
              </a:spcBef>
              <a:buClr>
                <a:srgbClr val="EA0A8E"/>
              </a:buClr>
            </a:pPr>
            <a:r>
              <a:rPr lang="en-US" sz="1600" dirty="0">
                <a:latin typeface="+mn-lt"/>
              </a:rPr>
              <a:t> Temporary shelter or housing solutions</a:t>
            </a:r>
          </a:p>
          <a:p>
            <a:pPr marL="457200" lvl="3" indent="0">
              <a:lnSpc>
                <a:spcPct val="100000"/>
              </a:lnSpc>
              <a:spcBef>
                <a:spcPts val="600"/>
              </a:spcBef>
              <a:buClr>
                <a:srgbClr val="EA0A8E"/>
              </a:buClr>
            </a:pPr>
            <a:r>
              <a:rPr lang="en-US" sz="1600" dirty="0">
                <a:latin typeface="+mn-lt"/>
              </a:rPr>
              <a:t> Job placement and skill training</a:t>
            </a:r>
          </a:p>
          <a:p>
            <a:pPr marL="457200" lvl="3" indent="0">
              <a:lnSpc>
                <a:spcPct val="100000"/>
              </a:lnSpc>
              <a:spcBef>
                <a:spcPts val="600"/>
              </a:spcBef>
              <a:buClr>
                <a:srgbClr val="EA0A8E"/>
              </a:buClr>
            </a:pPr>
            <a:r>
              <a:rPr lang="en-US" sz="1600" dirty="0">
                <a:latin typeface="+mn-lt"/>
              </a:rPr>
              <a:t> Guidance on local customs and regulations</a:t>
            </a:r>
          </a:p>
          <a:p>
            <a:pPr marL="457200" lvl="3" indent="0">
              <a:lnSpc>
                <a:spcPct val="100000"/>
              </a:lnSpc>
              <a:spcBef>
                <a:spcPts val="600"/>
              </a:spcBef>
              <a:buClr>
                <a:srgbClr val="EA0A8E"/>
              </a:buClr>
            </a:pPr>
            <a:r>
              <a:rPr lang="en-US" sz="1600" dirty="0">
                <a:latin typeface="+mn-lt"/>
              </a:rPr>
              <a:t> Access to essential services</a:t>
            </a:r>
          </a:p>
          <a:p>
            <a:pPr marL="457200" lvl="3" indent="0">
              <a:lnSpc>
                <a:spcPct val="100000"/>
              </a:lnSpc>
              <a:spcBef>
                <a:spcPts val="600"/>
              </a:spcBef>
              <a:buClr>
                <a:srgbClr val="EA0A8E"/>
              </a:buClr>
            </a:pPr>
            <a:r>
              <a:rPr lang="en-US" sz="1600" dirty="0">
                <a:latin typeface="+mn-lt"/>
              </a:rPr>
              <a:t> Language and cultural orientation</a:t>
            </a:r>
          </a:p>
          <a:p>
            <a:pPr marL="457200" lvl="3" indent="0">
              <a:lnSpc>
                <a:spcPct val="100000"/>
              </a:lnSpc>
              <a:spcBef>
                <a:spcPts val="600"/>
              </a:spcBef>
              <a:buClr>
                <a:srgbClr val="EA0A8E"/>
              </a:buClr>
            </a:pPr>
            <a:r>
              <a:rPr lang="en-US" sz="1600" dirty="0">
                <a:latin typeface="+mn-lt"/>
              </a:rPr>
              <a:t> Mental and physical health resources</a:t>
            </a:r>
          </a:p>
          <a:p>
            <a:pPr marL="457200" lvl="3" indent="0">
              <a:lnSpc>
                <a:spcPct val="100000"/>
              </a:lnSpc>
              <a:spcBef>
                <a:spcPts val="600"/>
              </a:spcBef>
              <a:buClr>
                <a:srgbClr val="EA0A8E"/>
              </a:buClr>
            </a:pPr>
            <a:r>
              <a:rPr lang="en-US" sz="1600" dirty="0">
                <a:latin typeface="+mn-lt"/>
              </a:rPr>
              <a:t> Advocacy and rights awareness</a:t>
            </a:r>
          </a:p>
          <a:p>
            <a:pPr marL="457200" lvl="3" indent="0">
              <a:lnSpc>
                <a:spcPct val="100000"/>
              </a:lnSpc>
              <a:spcBef>
                <a:spcPts val="600"/>
              </a:spcBef>
              <a:buClr>
                <a:srgbClr val="EA0A8E"/>
              </a:buClr>
            </a:pPr>
            <a:r>
              <a:rPr lang="en-US" sz="1600" dirty="0">
                <a:latin typeface="+mn-lt"/>
              </a:rPr>
              <a:t> Assistance with family reunification</a:t>
            </a:r>
          </a:p>
          <a:p>
            <a:pPr marL="457200" lvl="3" indent="0">
              <a:lnSpc>
                <a:spcPct val="100000"/>
              </a:lnSpc>
              <a:spcBef>
                <a:spcPts val="600"/>
              </a:spcBef>
              <a:buClr>
                <a:srgbClr val="EA0A8E"/>
              </a:buClr>
            </a:pPr>
            <a:r>
              <a:rPr lang="en-US" sz="1600" dirty="0">
                <a:latin typeface="+mn-lt"/>
              </a:rPr>
              <a:t> Community integration programs</a:t>
            </a:r>
          </a:p>
          <a:p>
            <a:pPr marL="457200" lvl="3" indent="0">
              <a:lnSpc>
                <a:spcPct val="100000"/>
              </a:lnSpc>
              <a:spcBef>
                <a:spcPts val="600"/>
              </a:spcBef>
              <a:buClr>
                <a:srgbClr val="EA0A8E"/>
              </a:buClr>
            </a:pPr>
            <a:r>
              <a:rPr lang="en-US" sz="1600" dirty="0">
                <a:latin typeface="+mn-lt"/>
              </a:rPr>
              <a:t> Legal aid and advice on immigration processes</a:t>
            </a:r>
          </a:p>
          <a:p>
            <a:pPr marL="457200" lvl="3" indent="0">
              <a:lnSpc>
                <a:spcPct val="100000"/>
              </a:lnSpc>
              <a:spcBef>
                <a:spcPts val="600"/>
              </a:spcBef>
              <a:buClr>
                <a:srgbClr val="EA0A8E"/>
              </a:buClr>
            </a:pPr>
            <a:r>
              <a:rPr lang="en-US" sz="1600" dirty="0">
                <a:latin typeface="+mn-lt"/>
              </a:rPr>
              <a:t> Transportation assistance</a:t>
            </a:r>
          </a:p>
          <a:p>
            <a:pPr marL="457200" lvl="3" indent="0">
              <a:lnSpc>
                <a:spcPct val="100000"/>
              </a:lnSpc>
              <a:spcBef>
                <a:spcPts val="600"/>
              </a:spcBef>
              <a:buClr>
                <a:srgbClr val="EA0A8E"/>
              </a:buClr>
            </a:pPr>
            <a:r>
              <a:rPr lang="en-US" sz="1600" dirty="0">
                <a:latin typeface="+mn-lt"/>
              </a:rPr>
              <a:t> And more, ensuring their safety, dignity, and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   well-being in their new settings.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20C2D50-5EE7-0635-EA02-7B8B35DD2458}"/>
              </a:ext>
            </a:extLst>
          </p:cNvPr>
          <p:cNvSpPr/>
          <p:nvPr/>
        </p:nvSpPr>
        <p:spPr>
          <a:xfrm>
            <a:off x="11725" y="0"/>
            <a:ext cx="4596916" cy="617220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75BC7-4F15-D6AD-FE19-459B1DC7C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4798" y="-6944"/>
            <a:ext cx="8427202" cy="1052113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5">
            <a:extLst>
              <a:ext uri="{FF2B5EF4-FFF2-40B4-BE49-F238E27FC236}">
                <a16:creationId xmlns:a16="http://schemas.microsoft.com/office/drawing/2014/main" id="{43A4276C-6B07-8482-779A-54A817D2DB71}"/>
              </a:ext>
            </a:extLst>
          </p:cNvPr>
          <p:cNvSpPr txBox="1">
            <a:spLocks/>
          </p:cNvSpPr>
          <p:nvPr/>
        </p:nvSpPr>
        <p:spPr>
          <a:xfrm>
            <a:off x="4594225" y="198763"/>
            <a:ext cx="7206295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ln>
                  <a:noFill/>
                </a:ln>
                <a:solidFill>
                  <a:schemeClr val="bg1"/>
                </a:solidFill>
                <a:latin typeface="Tenorite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chemeClr val="bg1"/>
                </a:solidFill>
              </a:rPr>
              <a:t>CPR</a:t>
            </a:r>
            <a:r>
              <a:rPr lang="en-US" sz="2500" b="1" baseline="30000" dirty="0">
                <a:solidFill>
                  <a:schemeClr val="bg1"/>
                </a:solidFill>
              </a:rPr>
              <a:t>3</a:t>
            </a:r>
            <a:r>
              <a:rPr lang="en-US" sz="2500" b="1" dirty="0">
                <a:solidFill>
                  <a:schemeClr val="bg1"/>
                </a:solidFill>
              </a:rPr>
              <a:t>: Connecting People to Resources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90170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F6B0BDA-2159-508C-B9EF-5972A80AE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086"/>
            <a:ext cx="8427202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119454"/>
            <a:ext cx="6902786" cy="81882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b="1" dirty="0">
                <a:latin typeface="Tenorite"/>
              </a:rPr>
              <a:t>CPR</a:t>
            </a:r>
            <a:r>
              <a:rPr lang="en-US" b="1" baseline="30000" dirty="0">
                <a:latin typeface="Tenorite"/>
              </a:rPr>
              <a:t>3</a:t>
            </a:r>
            <a:r>
              <a:rPr lang="en-US" b="1" dirty="0">
                <a:latin typeface="Tenorite"/>
              </a:rPr>
              <a:t>: All-in-one Device 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F95B5-C599-87F1-D48F-994324F2F2AD}"/>
              </a:ext>
            </a:extLst>
          </p:cNvPr>
          <p:cNvSpPr/>
          <p:nvPr/>
        </p:nvSpPr>
        <p:spPr>
          <a:xfrm>
            <a:off x="7153275" y="6165130"/>
            <a:ext cx="5038723" cy="6951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F0135BD-487E-BB9A-6297-DEBE0B4085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53" name="Picture 5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0B38DBF-42F3-A476-2DC4-E50686C9D5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9777" y="6244312"/>
            <a:ext cx="1448971" cy="513669"/>
          </a:xfrm>
          <a:prstGeom prst="rect">
            <a:avLst/>
          </a:prstGeom>
        </p:spPr>
      </p:pic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AE34A3E8-8B7A-86C7-4818-D64E2497BC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623" y="1242521"/>
            <a:ext cx="11333117" cy="4667070"/>
          </a:xfrm>
        </p:spPr>
        <p:txBody>
          <a:bodyPr lIns="91440" tIns="45720" rIns="91440" bIns="45720" anchor="t">
            <a:normAutofit fontScale="77500" lnSpcReduction="20000"/>
          </a:bodyPr>
          <a:lstStyle/>
          <a:p>
            <a:pPr marL="0" indent="0">
              <a:spcBef>
                <a:spcPts val="1800"/>
              </a:spcBef>
              <a:buClr>
                <a:srgbClr val="EA0A8E"/>
              </a:buClr>
              <a:buNone/>
            </a:pPr>
            <a:r>
              <a:rPr lang="en-US" sz="3600" b="1" dirty="0">
                <a:latin typeface="Tenorite" panose="00000500000000000000" pitchFamily="2" charset="0"/>
              </a:rPr>
              <a:t>All-in-One Device Providing: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900" b="1" dirty="0">
                <a:latin typeface="Tenorite" panose="00000500000000000000" pitchFamily="2" charset="0"/>
              </a:rPr>
              <a:t>Hand-Held Device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900" b="1" dirty="0">
                <a:latin typeface="Tenorite" panose="00000500000000000000" pitchFamily="2" charset="0"/>
              </a:rPr>
              <a:t>Unlimited Communication </a:t>
            </a:r>
            <a:r>
              <a:rPr lang="en-US" sz="2900" dirty="0">
                <a:latin typeface="Tenorite" panose="00000500000000000000" pitchFamily="2" charset="0"/>
              </a:rPr>
              <a:t>(Talk, Text, Data)</a:t>
            </a:r>
            <a:br>
              <a:rPr lang="en-US" sz="2900" dirty="0">
                <a:latin typeface="Tenorite" panose="00000500000000000000" pitchFamily="2" charset="0"/>
              </a:rPr>
            </a:br>
            <a:r>
              <a:rPr lang="en-US" sz="2900" b="1" dirty="0">
                <a:latin typeface="Tenorite" panose="00000500000000000000" pitchFamily="2" charset="0"/>
              </a:rPr>
              <a:t>Plus, an Extra 11GB of </a:t>
            </a:r>
            <a:r>
              <a:rPr lang="en-US" sz="2900" b="1" dirty="0" err="1">
                <a:latin typeface="Tenorite" panose="00000500000000000000" pitchFamily="2" charset="0"/>
              </a:rPr>
              <a:t>HotSpot</a:t>
            </a:r>
            <a:r>
              <a:rPr lang="en-US" sz="2900" b="1" dirty="0">
                <a:latin typeface="Tenorite" panose="00000500000000000000" pitchFamily="2" charset="0"/>
              </a:rPr>
              <a:t> Data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900" b="1" dirty="0">
                <a:latin typeface="Tenorite" panose="00000500000000000000" pitchFamily="2" charset="0"/>
              </a:rPr>
              <a:t>Immediate Access to Resources</a:t>
            </a:r>
          </a:p>
          <a:p>
            <a:pPr marL="0" indent="0">
              <a:spcBef>
                <a:spcPts val="1800"/>
              </a:spcBef>
              <a:buClr>
                <a:srgbClr val="EA0A8E"/>
              </a:buClr>
              <a:buNone/>
            </a:pPr>
            <a:endParaRPr lang="en-US" sz="3600" b="1" dirty="0">
              <a:latin typeface="Tenorite" panose="00000500000000000000" pitchFamily="2" charset="0"/>
            </a:endParaRPr>
          </a:p>
          <a:p>
            <a:pPr marL="0" indent="0">
              <a:spcBef>
                <a:spcPts val="1800"/>
              </a:spcBef>
              <a:buClr>
                <a:srgbClr val="EA0A8E"/>
              </a:buClr>
              <a:buNone/>
            </a:pPr>
            <a:r>
              <a:rPr lang="en-US" sz="3600" b="1" dirty="0">
                <a:latin typeface="Tenorite" panose="00000500000000000000" pitchFamily="2" charset="0"/>
              </a:rPr>
              <a:t>CPR</a:t>
            </a:r>
            <a:r>
              <a:rPr lang="en-US" sz="3600" b="1" baseline="30000" dirty="0">
                <a:latin typeface="Tenorite" panose="00000500000000000000" pitchFamily="2" charset="0"/>
              </a:rPr>
              <a:t>3</a:t>
            </a:r>
            <a:r>
              <a:rPr lang="en-US" sz="3600" b="1" dirty="0">
                <a:latin typeface="Tenorite" panose="00000500000000000000" pitchFamily="2" charset="0"/>
              </a:rPr>
              <a:t> is a cost-effective, robust solution powered by </a:t>
            </a:r>
            <a:r>
              <a:rPr lang="en-US" sz="3600" b="1" dirty="0">
                <a:solidFill>
                  <a:srgbClr val="EA0A8E"/>
                </a:solidFill>
                <a:latin typeface="Tenorite" panose="00000500000000000000" pitchFamily="2" charset="0"/>
              </a:rPr>
              <a:t>T-Mobile</a:t>
            </a:r>
            <a:r>
              <a:rPr lang="en-US" sz="3600" b="1" dirty="0">
                <a:latin typeface="Tenorite" panose="00000500000000000000" pitchFamily="2" charset="0"/>
              </a:rPr>
              <a:t> for helping newcomers connect to critical resources anytime, anywhere!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E51AC25-CA78-D29C-5A85-EEE6FE664C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351" y="1326607"/>
            <a:ext cx="3805462" cy="2055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B06C50-D901-1112-D548-6FD677388CE7}"/>
              </a:ext>
            </a:extLst>
          </p:cNvPr>
          <p:cNvSpPr/>
          <p:nvPr/>
        </p:nvSpPr>
        <p:spPr>
          <a:xfrm>
            <a:off x="8986910" y="2221349"/>
            <a:ext cx="1833205" cy="236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E31A0D-F574-831D-301E-2EEAE4F4B425}"/>
              </a:ext>
            </a:extLst>
          </p:cNvPr>
          <p:cNvGrpSpPr/>
          <p:nvPr/>
        </p:nvGrpSpPr>
        <p:grpSpPr>
          <a:xfrm>
            <a:off x="7953278" y="1336944"/>
            <a:ext cx="3875470" cy="3223256"/>
            <a:chOff x="7953278" y="1336944"/>
            <a:chExt cx="3875470" cy="3223256"/>
          </a:xfrm>
        </p:grpSpPr>
        <p:pic>
          <p:nvPicPr>
            <p:cNvPr id="2" name="Picture 1" descr="A cell phone with a screen&#10;&#10;Description automatically generated">
              <a:extLst>
                <a:ext uri="{FF2B5EF4-FFF2-40B4-BE49-F238E27FC236}">
                  <a16:creationId xmlns:a16="http://schemas.microsoft.com/office/drawing/2014/main" id="{80FCF2B9-94E2-7677-BC11-DB1B5E8F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8336916" y="1068367"/>
              <a:ext cx="3156588" cy="3827077"/>
            </a:xfrm>
            <a:prstGeom prst="rect">
              <a:avLst/>
            </a:prstGeom>
          </p:spPr>
        </p:pic>
        <p:pic>
          <p:nvPicPr>
            <p:cNvPr id="10" name="Picture 9" descr="A screen shot of a device&#10;&#10;Description automatically generated">
              <a:extLst>
                <a:ext uri="{FF2B5EF4-FFF2-40B4-BE49-F238E27FC236}">
                  <a16:creationId xmlns:a16="http://schemas.microsoft.com/office/drawing/2014/main" id="{8F22A311-1407-5EF3-05DC-B78A30573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3278" y="1336944"/>
              <a:ext cx="3776154" cy="204564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A8F9D1-A010-A4E3-6034-8AC92A785C51}"/>
                </a:ext>
              </a:extLst>
            </p:cNvPr>
            <p:cNvSpPr/>
            <p:nvPr/>
          </p:nvSpPr>
          <p:spPr>
            <a:xfrm>
              <a:off x="8896611" y="2149311"/>
              <a:ext cx="1755678" cy="377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02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raphic 56" descr="Folder outline">
            <a:extLst>
              <a:ext uri="{FF2B5EF4-FFF2-40B4-BE49-F238E27FC236}">
                <a16:creationId xmlns:a16="http://schemas.microsoft.com/office/drawing/2014/main" id="{D2EF73AA-4807-9D09-DC08-DC18927C3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04" y="2112935"/>
            <a:ext cx="3347094" cy="4877032"/>
          </a:xfrm>
          <a:prstGeom prst="rect">
            <a:avLst/>
          </a:prstGeom>
        </p:spPr>
      </p:pic>
      <p:pic>
        <p:nvPicPr>
          <p:cNvPr id="58" name="Graphic 57" descr="Folder outline">
            <a:extLst>
              <a:ext uri="{FF2B5EF4-FFF2-40B4-BE49-F238E27FC236}">
                <a16:creationId xmlns:a16="http://schemas.microsoft.com/office/drawing/2014/main" id="{3190574A-A9D2-0411-AF2A-F63146A57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5154" y="2112935"/>
            <a:ext cx="3347094" cy="4916616"/>
          </a:xfrm>
          <a:prstGeom prst="rect">
            <a:avLst/>
          </a:prstGeom>
        </p:spPr>
      </p:pic>
      <p:pic>
        <p:nvPicPr>
          <p:cNvPr id="59" name="Graphic 58" descr="Folder outline">
            <a:extLst>
              <a:ext uri="{FF2B5EF4-FFF2-40B4-BE49-F238E27FC236}">
                <a16:creationId xmlns:a16="http://schemas.microsoft.com/office/drawing/2014/main" id="{046648CF-577E-F20E-B551-0BA39776A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55" y="2112935"/>
            <a:ext cx="3347094" cy="4877032"/>
          </a:xfrm>
          <a:prstGeom prst="rect">
            <a:avLst/>
          </a:prstGeom>
        </p:spPr>
      </p:pic>
      <p:pic>
        <p:nvPicPr>
          <p:cNvPr id="60" name="Graphic 59" descr="Folder outline">
            <a:extLst>
              <a:ext uri="{FF2B5EF4-FFF2-40B4-BE49-F238E27FC236}">
                <a16:creationId xmlns:a16="http://schemas.microsoft.com/office/drawing/2014/main" id="{E09621F2-7650-D3CE-1DC2-1C01DD420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4505" y="2112935"/>
            <a:ext cx="3347094" cy="491661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F6B0BDA-2159-508C-B9EF-5972A80AE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086"/>
            <a:ext cx="8427202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119454"/>
            <a:ext cx="6902786" cy="81882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b="1" dirty="0">
                <a:latin typeface="Tenorite"/>
              </a:rPr>
              <a:t>CPR</a:t>
            </a:r>
            <a:r>
              <a:rPr lang="en-US" b="1" baseline="30000" dirty="0">
                <a:latin typeface="Tenorite"/>
              </a:rPr>
              <a:t>3</a:t>
            </a:r>
            <a:r>
              <a:rPr lang="en-US" b="1" dirty="0">
                <a:latin typeface="Tenorite"/>
              </a:rPr>
              <a:t>: customizing your CPR</a:t>
            </a:r>
            <a:r>
              <a:rPr lang="en-US" b="1" baseline="30000" dirty="0">
                <a:latin typeface="Tenorite"/>
              </a:rPr>
              <a:t>3</a:t>
            </a:r>
            <a:r>
              <a:rPr lang="en-US" b="1" dirty="0">
                <a:latin typeface="Tenorite"/>
              </a:rPr>
              <a:t> device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F95B5-C599-87F1-D48F-994324F2F2AD}"/>
              </a:ext>
            </a:extLst>
          </p:cNvPr>
          <p:cNvSpPr/>
          <p:nvPr/>
        </p:nvSpPr>
        <p:spPr>
          <a:xfrm>
            <a:off x="7153275" y="6165130"/>
            <a:ext cx="5038723" cy="6951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0AA007A-9531-EB17-8C3E-E273801D7D81}"/>
              </a:ext>
            </a:extLst>
          </p:cNvPr>
          <p:cNvSpPr txBox="1">
            <a:spLocks/>
          </p:cNvSpPr>
          <p:nvPr/>
        </p:nvSpPr>
        <p:spPr>
          <a:xfrm>
            <a:off x="584115" y="4043982"/>
            <a:ext cx="2348544" cy="186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Clr>
                <a:srgbClr val="EA0A8E"/>
              </a:buClr>
              <a:buNone/>
            </a:pPr>
            <a:r>
              <a:rPr lang="en-US" sz="1800" b="1" dirty="0">
                <a:solidFill>
                  <a:srgbClr val="1B568D"/>
                </a:solidFill>
              </a:rPr>
              <a:t>Transportation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 dirty="0"/>
              <a:t>Bus schedules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 dirty="0"/>
              <a:t>Taxi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 dirty="0"/>
              <a:t>Uber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 dirty="0"/>
              <a:t>Lyft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1A9B5829-247C-094F-233E-FE19645443CA}"/>
              </a:ext>
            </a:extLst>
          </p:cNvPr>
          <p:cNvSpPr txBox="1">
            <a:spLocks/>
          </p:cNvSpPr>
          <p:nvPr/>
        </p:nvSpPr>
        <p:spPr>
          <a:xfrm>
            <a:off x="3506798" y="4045693"/>
            <a:ext cx="2343048" cy="186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1B568D"/>
                </a:solidFill>
              </a:rPr>
              <a:t>Education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 dirty="0"/>
              <a:t>Learning English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 dirty="0"/>
              <a:t>Head Start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 dirty="0"/>
              <a:t>K-12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 dirty="0"/>
              <a:t>Higher Ed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 dirty="0"/>
              <a:t>Adult Education</a:t>
            </a:r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6395C55B-05BE-5BF1-9BF4-CAF7A4C42A4F}"/>
              </a:ext>
            </a:extLst>
          </p:cNvPr>
          <p:cNvSpPr txBox="1">
            <a:spLocks/>
          </p:cNvSpPr>
          <p:nvPr/>
        </p:nvSpPr>
        <p:spPr>
          <a:xfrm>
            <a:off x="6425886" y="3965238"/>
            <a:ext cx="2342521" cy="186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Clr>
                <a:srgbClr val="EA0A8E"/>
              </a:buClr>
              <a:buNone/>
            </a:pPr>
            <a:r>
              <a:rPr lang="en-US" sz="1800" b="1" dirty="0">
                <a:solidFill>
                  <a:srgbClr val="1B568D"/>
                </a:solidFill>
              </a:rPr>
              <a:t>Health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 dirty="0"/>
              <a:t>Telehealth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 dirty="0"/>
              <a:t>Mental Health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 dirty="0"/>
              <a:t>Local Clinics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 dirty="0"/>
              <a:t>Prescription Help</a:t>
            </a:r>
            <a:endParaRPr lang="en-US" sz="1600" dirty="0">
              <a:cs typeface="Calibri"/>
            </a:endParaRPr>
          </a:p>
        </p:txBody>
      </p:sp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E74C0C81-4DB8-3373-05BC-DEAA30251243}"/>
              </a:ext>
            </a:extLst>
          </p:cNvPr>
          <p:cNvSpPr txBox="1">
            <a:spLocks/>
          </p:cNvSpPr>
          <p:nvPr/>
        </p:nvSpPr>
        <p:spPr>
          <a:xfrm>
            <a:off x="9345242" y="3967103"/>
            <a:ext cx="2417964" cy="186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1B568D"/>
                </a:solidFill>
              </a:rPr>
              <a:t>Employment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 dirty="0"/>
              <a:t>Job Search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 dirty="0"/>
              <a:t>Skills Development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 dirty="0"/>
              <a:t>Worker Rights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 dirty="0"/>
              <a:t>Employment Resources</a:t>
            </a:r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AC940FB9-8A41-4A15-045C-C58BADDEB8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635" y="3368643"/>
            <a:ext cx="457200" cy="452761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00A50E24-A6FD-C118-E7A8-DF7CA2EAEC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946" y="3368644"/>
            <a:ext cx="457200" cy="452761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E9B84B9D-2BFD-97A2-7ED7-0188370219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97" y="3370391"/>
            <a:ext cx="457200" cy="452761"/>
          </a:xfrm>
          <a:prstGeom prst="rect">
            <a:avLst/>
          </a:prstGeom>
        </p:spPr>
      </p:pic>
      <p:pic>
        <p:nvPicPr>
          <p:cNvPr id="47" name="Picture 46" descr="A picture containing text, cup, room, gambling house&#10;&#10;Description automatically generated">
            <a:extLst>
              <a:ext uri="{FF2B5EF4-FFF2-40B4-BE49-F238E27FC236}">
                <a16:creationId xmlns:a16="http://schemas.microsoft.com/office/drawing/2014/main" id="{E8C08128-1242-11A3-0F2A-9A06BAF5A0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000" y="3358747"/>
            <a:ext cx="457200" cy="4527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F0135BD-487E-BB9A-6297-DEBE0B4085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53" name="Picture 5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0B38DBF-42F3-A476-2DC4-E50686C9D57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9777" y="6244312"/>
            <a:ext cx="1448971" cy="51366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F1637ED-0F5A-C2BC-058A-7946452A8DD7}"/>
              </a:ext>
            </a:extLst>
          </p:cNvPr>
          <p:cNvSpPr txBox="1">
            <a:spLocks/>
          </p:cNvSpPr>
          <p:nvPr/>
        </p:nvSpPr>
        <p:spPr>
          <a:xfrm>
            <a:off x="473653" y="1240527"/>
            <a:ext cx="8294754" cy="19588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85750" indent="-2857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400" b="1" dirty="0">
                <a:latin typeface="Tenorite" panose="00000500000000000000" pitchFamily="2" charset="0"/>
              </a:rPr>
              <a:t>The CPR</a:t>
            </a:r>
            <a:r>
              <a:rPr lang="en-US" sz="2400" b="1" baseline="30000" dirty="0">
                <a:latin typeface="Tenorite" panose="00000500000000000000" pitchFamily="2" charset="0"/>
              </a:rPr>
              <a:t>3</a:t>
            </a:r>
            <a:r>
              <a:rPr lang="en-US" sz="2400" b="1" dirty="0">
                <a:latin typeface="Tenorite" panose="00000500000000000000" pitchFamily="2" charset="0"/>
              </a:rPr>
              <a:t> solution is custom-built, in the preferred language, to provide access to many different resources.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400" b="1" dirty="0">
                <a:latin typeface="Tenorite" panose="00000500000000000000" pitchFamily="2" charset="0"/>
              </a:rPr>
              <a:t>Families, tap the icon and get a list of available resources.</a:t>
            </a:r>
          </a:p>
        </p:txBody>
      </p:sp>
      <p:pic>
        <p:nvPicPr>
          <p:cNvPr id="9" name="Picture 8" descr="A cell phone with a screen&#10;&#10;Description automatically generated">
            <a:extLst>
              <a:ext uri="{FF2B5EF4-FFF2-40B4-BE49-F238E27FC236}">
                <a16:creationId xmlns:a16="http://schemas.microsoft.com/office/drawing/2014/main" id="{73F285E0-DCA8-DF6E-75DE-C46E96B579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9087072" y="171082"/>
            <a:ext cx="2621992" cy="3178928"/>
          </a:xfrm>
          <a:prstGeom prst="rect">
            <a:avLst/>
          </a:prstGeom>
        </p:spPr>
      </p:pic>
      <p:pic>
        <p:nvPicPr>
          <p:cNvPr id="10" name="Picture 9" descr="A screen shot of a device&#10;&#10;Description automatically generated">
            <a:extLst>
              <a:ext uri="{FF2B5EF4-FFF2-40B4-BE49-F238E27FC236}">
                <a16:creationId xmlns:a16="http://schemas.microsoft.com/office/drawing/2014/main" id="{0C0D45AA-6604-CF5B-6E8D-922F37E0483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406" y="394173"/>
            <a:ext cx="3136629" cy="16991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E5B39D-C952-0B1C-B1EE-EBCDDEC0E061}"/>
              </a:ext>
            </a:extLst>
          </p:cNvPr>
          <p:cNvSpPr/>
          <p:nvPr/>
        </p:nvSpPr>
        <p:spPr>
          <a:xfrm>
            <a:off x="9551977" y="1068958"/>
            <a:ext cx="1458338" cy="313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23F4D2-AB3A-DCAA-1081-180431FE2225}"/>
              </a:ext>
            </a:extLst>
          </p:cNvPr>
          <p:cNvGrpSpPr/>
          <p:nvPr/>
        </p:nvGrpSpPr>
        <p:grpSpPr>
          <a:xfrm>
            <a:off x="1142610" y="2330150"/>
            <a:ext cx="5381010" cy="4475424"/>
            <a:chOff x="7953278" y="1336944"/>
            <a:chExt cx="3875470" cy="3223256"/>
          </a:xfrm>
        </p:grpSpPr>
        <p:pic>
          <p:nvPicPr>
            <p:cNvPr id="12" name="Picture 11" descr="A cell phone with a screen&#10;&#10;Description automatically generated">
              <a:extLst>
                <a:ext uri="{FF2B5EF4-FFF2-40B4-BE49-F238E27FC236}">
                  <a16:creationId xmlns:a16="http://schemas.microsoft.com/office/drawing/2014/main" id="{9D53808F-FEB5-C02D-BB4F-152EF8D08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8336916" y="1068367"/>
              <a:ext cx="3156588" cy="3827077"/>
            </a:xfrm>
            <a:prstGeom prst="rect">
              <a:avLst/>
            </a:prstGeom>
          </p:spPr>
        </p:pic>
        <p:pic>
          <p:nvPicPr>
            <p:cNvPr id="14" name="Picture 13" descr="A screen shot of a device&#10;&#10;Description automatically generated">
              <a:extLst>
                <a:ext uri="{FF2B5EF4-FFF2-40B4-BE49-F238E27FC236}">
                  <a16:creationId xmlns:a16="http://schemas.microsoft.com/office/drawing/2014/main" id="{40111AC3-2DD7-B620-D4A5-9FACDC07D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3278" y="1336944"/>
              <a:ext cx="3776154" cy="204564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0760E2-279F-E914-0E1E-95C91865FDE6}"/>
                </a:ext>
              </a:extLst>
            </p:cNvPr>
            <p:cNvSpPr/>
            <p:nvPr/>
          </p:nvSpPr>
          <p:spPr>
            <a:xfrm>
              <a:off x="8896611" y="2149311"/>
              <a:ext cx="1755678" cy="377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F6B0BDA-2159-508C-B9EF-5972A80AE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086"/>
            <a:ext cx="8427202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119454"/>
            <a:ext cx="6902786" cy="81882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b="1" dirty="0">
                <a:latin typeface="Tenorite"/>
              </a:rPr>
              <a:t>CPR</a:t>
            </a:r>
            <a:r>
              <a:rPr lang="en-US" b="1" baseline="30000" dirty="0">
                <a:latin typeface="Tenorite"/>
              </a:rPr>
              <a:t>3 </a:t>
            </a:r>
            <a:r>
              <a:rPr lang="en-US" b="1" dirty="0">
                <a:latin typeface="Tenorite"/>
              </a:rPr>
              <a:t>: resource folders </a:t>
            </a:r>
            <a:r>
              <a:rPr lang="en-US" b="1" dirty="0" err="1">
                <a:latin typeface="Tenorite"/>
              </a:rPr>
              <a:t>expanditions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F95B5-C599-87F1-D48F-994324F2F2AD}"/>
              </a:ext>
            </a:extLst>
          </p:cNvPr>
          <p:cNvSpPr/>
          <p:nvPr/>
        </p:nvSpPr>
        <p:spPr>
          <a:xfrm>
            <a:off x="7153275" y="6165130"/>
            <a:ext cx="5038723" cy="6951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F0135BD-487E-BB9A-6297-DEBE0B4085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53" name="Picture 5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0B38DBF-42F3-A476-2DC4-E50686C9D5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9777" y="6244312"/>
            <a:ext cx="1448971" cy="513669"/>
          </a:xfrm>
          <a:prstGeom prst="rect">
            <a:avLst/>
          </a:prstGeom>
        </p:spPr>
      </p:pic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AE34A3E8-8B7A-86C7-4818-D64E2497BC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227215"/>
            <a:ext cx="7595085" cy="1554159"/>
          </a:xfrm>
        </p:spPr>
        <p:txBody>
          <a:bodyPr lIns="91440" tIns="45720" rIns="91440" bIns="4572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latin typeface="Tenorite" panose="00000500000000000000" pitchFamily="2" charset="0"/>
              </a:rPr>
              <a:t>Enables families to access resources </a:t>
            </a:r>
            <a:br>
              <a:rPr lang="en-US" sz="2400" b="1" dirty="0">
                <a:latin typeface="Tenorite" panose="00000500000000000000" pitchFamily="2" charset="0"/>
              </a:rPr>
            </a:br>
            <a:r>
              <a:rPr lang="en-US" sz="2400" b="1" dirty="0">
                <a:latin typeface="Tenorite" panose="00000500000000000000" pitchFamily="2" charset="0"/>
              </a:rPr>
              <a:t>anywhere, anytime, from the palm of their hand.</a:t>
            </a:r>
          </a:p>
        </p:txBody>
      </p:sp>
      <p:pic>
        <p:nvPicPr>
          <p:cNvPr id="9" name="Picture 8" descr="A picture containing handwear&#10;&#10;Description automatically generated">
            <a:extLst>
              <a:ext uri="{FF2B5EF4-FFF2-40B4-BE49-F238E27FC236}">
                <a16:creationId xmlns:a16="http://schemas.microsoft.com/office/drawing/2014/main" id="{2D2044EF-C4F3-4025-25E3-31A6068CFC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56169">
            <a:off x="2188367" y="3015047"/>
            <a:ext cx="3931228" cy="5231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text, monitor, cellphone&#10;&#10;Description automatically generated">
            <a:extLst>
              <a:ext uri="{FF2B5EF4-FFF2-40B4-BE49-F238E27FC236}">
                <a16:creationId xmlns:a16="http://schemas.microsoft.com/office/drawing/2014/main" id="{B6BD130A-4F95-3466-6574-EA7A87E62A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898" y="655146"/>
            <a:ext cx="2750916" cy="5078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5F830293-9140-4904-46DA-D8A7DB2BD9F8}"/>
              </a:ext>
            </a:extLst>
          </p:cNvPr>
          <p:cNvCxnSpPr>
            <a:cxnSpLocks/>
          </p:cNvCxnSpPr>
          <p:nvPr/>
        </p:nvCxnSpPr>
        <p:spPr>
          <a:xfrm>
            <a:off x="6585486" y="2870061"/>
            <a:ext cx="1893333" cy="12700"/>
          </a:xfrm>
          <a:prstGeom prst="curvedConnector3">
            <a:avLst/>
          </a:prstGeom>
          <a:ln w="76200">
            <a:solidFill>
              <a:srgbClr val="EA0A8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70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F6B0BDA-2159-508C-B9EF-5972A80AE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086"/>
            <a:ext cx="8427202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119454"/>
            <a:ext cx="6902786" cy="81882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b="1" dirty="0">
                <a:latin typeface="Tenorite"/>
              </a:rPr>
              <a:t>CPR</a:t>
            </a:r>
            <a:r>
              <a:rPr lang="en-US" b="1" baseline="30000" dirty="0">
                <a:latin typeface="Tenorite"/>
              </a:rPr>
              <a:t>3</a:t>
            </a:r>
            <a:r>
              <a:rPr lang="en-US" b="1" dirty="0">
                <a:latin typeface="Tenorite"/>
              </a:rPr>
              <a:t>: unlimited internet access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F95B5-C599-87F1-D48F-994324F2F2AD}"/>
              </a:ext>
            </a:extLst>
          </p:cNvPr>
          <p:cNvSpPr/>
          <p:nvPr/>
        </p:nvSpPr>
        <p:spPr>
          <a:xfrm>
            <a:off x="7153275" y="6165130"/>
            <a:ext cx="5038723" cy="6951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F0135BD-487E-BB9A-6297-DEBE0B4085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53" name="Picture 5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0B38DBF-42F3-A476-2DC4-E50686C9D5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9777" y="6244312"/>
            <a:ext cx="1448971" cy="513669"/>
          </a:xfrm>
          <a:prstGeom prst="rect">
            <a:avLst/>
          </a:prstGeom>
        </p:spPr>
      </p:pic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AE34A3E8-8B7A-86C7-4818-D64E2497BC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624" y="1242521"/>
            <a:ext cx="11403124" cy="4667070"/>
          </a:xfrm>
        </p:spPr>
        <p:txBody>
          <a:bodyPr lIns="91440" tIns="45720" rIns="91440" bIns="45720" anchor="t">
            <a:noAutofit/>
          </a:bodyPr>
          <a:lstStyle/>
          <a:p>
            <a:pPr>
              <a:spcBef>
                <a:spcPts val="600"/>
              </a:spcBef>
              <a:buClr>
                <a:srgbClr val="EA0A8E"/>
              </a:buClr>
            </a:pPr>
            <a:r>
              <a:rPr lang="en-US" sz="2400" b="1" dirty="0">
                <a:latin typeface="Tenorite" panose="00000500000000000000" pitchFamily="2" charset="0"/>
              </a:rPr>
              <a:t>How-To Video with Step-by-Step Instructions </a:t>
            </a:r>
            <a:br>
              <a:rPr lang="en-US" sz="2400" b="1" dirty="0">
                <a:latin typeface="Tenorite" panose="00000500000000000000" pitchFamily="2" charset="0"/>
              </a:rPr>
            </a:br>
            <a:r>
              <a:rPr lang="en-US" sz="2400" b="1" dirty="0">
                <a:latin typeface="Tenorite" panose="00000500000000000000" pitchFamily="2" charset="0"/>
              </a:rPr>
              <a:t>to Connect Other Devices to the Hotspot</a:t>
            </a:r>
          </a:p>
          <a:p>
            <a:pPr lvl="1">
              <a:spcBef>
                <a:spcPts val="600"/>
              </a:spcBef>
              <a:buClr>
                <a:srgbClr val="EA0A8E"/>
              </a:buClr>
            </a:pPr>
            <a:r>
              <a:rPr lang="en-US" sz="2000" dirty="0"/>
              <a:t>English</a:t>
            </a:r>
          </a:p>
          <a:p>
            <a:pPr lvl="1">
              <a:spcBef>
                <a:spcPts val="600"/>
              </a:spcBef>
              <a:buClr>
                <a:srgbClr val="EA0A8E"/>
              </a:buClr>
            </a:pPr>
            <a:r>
              <a:rPr lang="en-US" sz="2000" dirty="0"/>
              <a:t>Spanish</a:t>
            </a:r>
          </a:p>
          <a:p>
            <a:pPr>
              <a:spcBef>
                <a:spcPts val="600"/>
              </a:spcBef>
              <a:buClr>
                <a:srgbClr val="EA0A8E"/>
              </a:buClr>
            </a:pPr>
            <a:r>
              <a:rPr lang="en-US" sz="2400" b="1" dirty="0">
                <a:latin typeface="Tenorite" panose="00000500000000000000" pitchFamily="2" charset="0"/>
              </a:rPr>
              <a:t>Unlimited On-Screen Data</a:t>
            </a:r>
          </a:p>
          <a:p>
            <a:pPr>
              <a:spcBef>
                <a:spcPts val="600"/>
              </a:spcBef>
              <a:buClr>
                <a:srgbClr val="EA0A8E"/>
              </a:buClr>
            </a:pPr>
            <a:r>
              <a:rPr lang="en-US" sz="2400" b="1" dirty="0">
                <a:latin typeface="Tenorite" panose="00000500000000000000" pitchFamily="2" charset="0"/>
              </a:rPr>
              <a:t>Unlimited Hotspot Internet Access</a:t>
            </a:r>
          </a:p>
          <a:p>
            <a:pPr>
              <a:spcBef>
                <a:spcPts val="600"/>
              </a:spcBef>
              <a:buClr>
                <a:srgbClr val="EA0A8E"/>
              </a:buClr>
            </a:pPr>
            <a:r>
              <a:rPr lang="en-US" sz="2400" b="1" dirty="0">
                <a:latin typeface="Tenorite" panose="00000500000000000000" pitchFamily="2" charset="0"/>
              </a:rPr>
              <a:t>Powered by T-Mobile: America’s Largest &amp; Fastest 5G Network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99583DA-7DEC-977C-C9A8-32BC9F32DA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611" y="1242521"/>
            <a:ext cx="4784137" cy="25917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46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F6B0BDA-2159-508C-B9EF-5972A80AE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086"/>
            <a:ext cx="8427202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119454"/>
            <a:ext cx="6902786" cy="81882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b="1" dirty="0">
                <a:latin typeface="Tenorite"/>
              </a:rPr>
              <a:t>CPR</a:t>
            </a:r>
            <a:r>
              <a:rPr lang="en-US" b="1" baseline="30000" dirty="0">
                <a:latin typeface="Tenorite"/>
              </a:rPr>
              <a:t>3</a:t>
            </a:r>
            <a:r>
              <a:rPr lang="en-US" b="1" dirty="0">
                <a:latin typeface="Tenorite"/>
              </a:rPr>
              <a:t>: unlimited Communication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F95B5-C599-87F1-D48F-994324F2F2AD}"/>
              </a:ext>
            </a:extLst>
          </p:cNvPr>
          <p:cNvSpPr/>
          <p:nvPr/>
        </p:nvSpPr>
        <p:spPr>
          <a:xfrm>
            <a:off x="7153275" y="6165130"/>
            <a:ext cx="5038723" cy="6951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F0135BD-487E-BB9A-6297-DEBE0B4085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53" name="Picture 5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0B38DBF-42F3-A476-2DC4-E50686C9D5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9777" y="6244312"/>
            <a:ext cx="1448971" cy="513669"/>
          </a:xfrm>
          <a:prstGeom prst="rect">
            <a:avLst/>
          </a:prstGeom>
        </p:spPr>
      </p:pic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AE34A3E8-8B7A-86C7-4818-D64E2497BC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0533" y="1580121"/>
            <a:ext cx="7337036" cy="4329470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spcBef>
                <a:spcPts val="600"/>
              </a:spcBef>
              <a:buClr>
                <a:srgbClr val="EA0A8E"/>
              </a:buClr>
              <a:buNone/>
            </a:pPr>
            <a:r>
              <a:rPr lang="en-US" sz="2400" b="1" dirty="0">
                <a:latin typeface="Tenorite" panose="00000500000000000000" pitchFamily="2" charset="0"/>
              </a:rPr>
              <a:t>Unlimited Calling </a:t>
            </a:r>
          </a:p>
          <a:p>
            <a:pPr lvl="1">
              <a:spcBef>
                <a:spcPts val="600"/>
              </a:spcBef>
              <a:buClr>
                <a:srgbClr val="EA0A8E"/>
              </a:buClr>
            </a:pPr>
            <a:r>
              <a:rPr lang="en-US" dirty="0"/>
              <a:t>Calling to/from US, Mexico, or Canada</a:t>
            </a:r>
          </a:p>
          <a:p>
            <a:pPr lvl="1">
              <a:spcBef>
                <a:spcPts val="600"/>
              </a:spcBef>
              <a:buClr>
                <a:srgbClr val="EA0A8E"/>
              </a:buClr>
            </a:pPr>
            <a:endParaRPr lang="en-US" dirty="0"/>
          </a:p>
          <a:p>
            <a:pPr lvl="1">
              <a:spcBef>
                <a:spcPts val="600"/>
              </a:spcBef>
              <a:buClr>
                <a:srgbClr val="EA0A8E"/>
              </a:buClr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rgbClr val="EA0A8E"/>
              </a:buClr>
              <a:buNone/>
            </a:pPr>
            <a:r>
              <a:rPr lang="en-US" sz="2400" b="1" dirty="0">
                <a:latin typeface="Tenorite" panose="00000500000000000000" pitchFamily="2" charset="0"/>
              </a:rPr>
              <a:t>Easily deploy a resource directory with complete contact information, including phone numbers, addresses, email addresses, and agency names.</a:t>
            </a:r>
          </a:p>
          <a:p>
            <a:pPr lvl="1">
              <a:spcBef>
                <a:spcPts val="600"/>
              </a:spcBef>
              <a:buClr>
                <a:srgbClr val="EA0A8E"/>
              </a:buClr>
            </a:pPr>
            <a:r>
              <a:rPr lang="en-US" sz="2000" dirty="0"/>
              <a:t>Easily update phone directory anytime</a:t>
            </a:r>
          </a:p>
          <a:p>
            <a:pPr lvl="1">
              <a:spcBef>
                <a:spcPts val="600"/>
              </a:spcBef>
              <a:buClr>
                <a:srgbClr val="EA0A8E"/>
              </a:buClr>
            </a:pPr>
            <a:r>
              <a:rPr lang="en-US" sz="2000" dirty="0"/>
              <a:t>Ability to restrict calling to/from numbers included in the pre-programmed phone directory</a:t>
            </a:r>
            <a:endParaRPr lang="en-US" sz="2000" b="1" dirty="0"/>
          </a:p>
        </p:txBody>
      </p:sp>
      <p:pic>
        <p:nvPicPr>
          <p:cNvPr id="2" name="Picture 1" descr="A picture containing text, monitor, electronics, cellphone&#10;&#10;Description automatically generated">
            <a:extLst>
              <a:ext uri="{FF2B5EF4-FFF2-40B4-BE49-F238E27FC236}">
                <a16:creationId xmlns:a16="http://schemas.microsoft.com/office/drawing/2014/main" id="{CEA8DFCC-5E21-574A-B735-E2BD2EFCE9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720" y="253292"/>
            <a:ext cx="3040519" cy="5612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A723D6E-39D3-30D6-F67A-3D8D3DC797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05" y="1622925"/>
            <a:ext cx="624328" cy="62432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99F2DDA-C09C-C513-E437-8439C925D0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41" y="3294182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2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F6B0BDA-2159-508C-B9EF-5972A80AE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086"/>
            <a:ext cx="8427202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119454"/>
            <a:ext cx="6902786" cy="81882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b="1" dirty="0">
                <a:latin typeface="Tenorite"/>
              </a:rPr>
              <a:t>CPR</a:t>
            </a:r>
            <a:r>
              <a:rPr lang="en-US" b="1" baseline="30000" dirty="0">
                <a:latin typeface="Tenorite"/>
              </a:rPr>
              <a:t>3</a:t>
            </a:r>
            <a:r>
              <a:rPr lang="en-US" b="1" dirty="0">
                <a:latin typeface="Tenorite"/>
              </a:rPr>
              <a:t>: unlimited Communication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F95B5-C599-87F1-D48F-994324F2F2AD}"/>
              </a:ext>
            </a:extLst>
          </p:cNvPr>
          <p:cNvSpPr/>
          <p:nvPr/>
        </p:nvSpPr>
        <p:spPr>
          <a:xfrm>
            <a:off x="7153275" y="6165130"/>
            <a:ext cx="5038723" cy="6951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F0135BD-487E-BB9A-6297-DEBE0B4085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53" name="Picture 5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0B38DBF-42F3-A476-2DC4-E50686C9D5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9777" y="6244312"/>
            <a:ext cx="1448971" cy="513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5CD3DB-934D-97CD-6463-46D3FC34DA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0" t="22482" r="12598" b="22566"/>
          <a:stretch/>
        </p:blipFill>
        <p:spPr>
          <a:xfrm>
            <a:off x="820132" y="1611984"/>
            <a:ext cx="4908224" cy="3648173"/>
          </a:xfrm>
          <a:prstGeom prst="rect">
            <a:avLst/>
          </a:prstGeom>
        </p:spPr>
      </p:pic>
      <p:pic>
        <p:nvPicPr>
          <p:cNvPr id="12" name="Picture 11" descr="A screen shot of a device&#10;&#10;Description automatically generated">
            <a:extLst>
              <a:ext uri="{FF2B5EF4-FFF2-40B4-BE49-F238E27FC236}">
                <a16:creationId xmlns:a16="http://schemas.microsoft.com/office/drawing/2014/main" id="{F57938B2-60B2-B5A2-F942-E4B4611386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28" t="16458" r="12699" b="59166"/>
          <a:stretch/>
        </p:blipFill>
        <p:spPr>
          <a:xfrm>
            <a:off x="1866508" y="2277979"/>
            <a:ext cx="2639506" cy="470556"/>
          </a:xfrm>
          <a:prstGeom prst="rect">
            <a:avLst/>
          </a:prstGeom>
        </p:spPr>
      </p:pic>
      <p:pic>
        <p:nvPicPr>
          <p:cNvPr id="14" name="Picture 13" descr="A screen shot of a device&#10;&#10;Description automatically generated">
            <a:extLst>
              <a:ext uri="{FF2B5EF4-FFF2-40B4-BE49-F238E27FC236}">
                <a16:creationId xmlns:a16="http://schemas.microsoft.com/office/drawing/2014/main" id="{6D47613C-8FBB-8D34-D1D6-6493C83CB4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28" t="58374" r="12699" b="17249"/>
          <a:stretch/>
        </p:blipFill>
        <p:spPr>
          <a:xfrm>
            <a:off x="1954490" y="3200792"/>
            <a:ext cx="2639507" cy="4705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4D13BF-7408-587C-4B65-DF47F63572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2637" t="1" r="-9969" b="-696"/>
          <a:stretch/>
        </p:blipFill>
        <p:spPr>
          <a:xfrm>
            <a:off x="6862714" y="1604913"/>
            <a:ext cx="4908224" cy="36481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FDD4F9-6D04-841D-6DAA-62FF614E32A6}"/>
              </a:ext>
            </a:extLst>
          </p:cNvPr>
          <p:cNvSpPr txBox="1"/>
          <p:nvPr/>
        </p:nvSpPr>
        <p:spPr>
          <a:xfrm>
            <a:off x="714045" y="5520677"/>
            <a:ext cx="1076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CPR</a:t>
            </a:r>
            <a:r>
              <a:rPr lang="en-US" b="1" baseline="30000" dirty="0"/>
              <a:t>3</a:t>
            </a:r>
            <a:r>
              <a:rPr lang="en-US" b="1" dirty="0"/>
              <a:t> is also available on tablets! Perfect for caseworkers who need a keyboard option or </a:t>
            </a:r>
            <a:r>
              <a:rPr lang="en-US" b="1" dirty="0" err="1"/>
              <a:t>TotSpot</a:t>
            </a:r>
            <a:r>
              <a:rPr lang="en-US" b="1" dirty="0"/>
              <a:t> preschoolers.</a:t>
            </a:r>
          </a:p>
        </p:txBody>
      </p:sp>
    </p:spTree>
    <p:extLst>
      <p:ext uri="{BB962C8B-B14F-4D97-AF65-F5344CB8AC3E}">
        <p14:creationId xmlns:p14="http://schemas.microsoft.com/office/powerpoint/2010/main" val="34832228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Pitch Deck_TM16411175_Win32_JC_SL_v3" id="{8B4DAF89-59FE-4064-AB7A-372A9529B50F}" vid="{3DF83A45-BE94-4B01-94A1-C38A7DA6C9D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439292-23DE-4FBC-B000-AFED89AC64F3}">
  <ds:schemaRefs>
    <ds:schemaRef ds:uri="http://schemas.microsoft.com/sharepoint/v3"/>
    <ds:schemaRef ds:uri="16c05727-aa75-4e4a-9b5f-8a80a1165891"/>
    <ds:schemaRef ds:uri="71af3243-3dd4-4a8d-8c0d-dd76da1f02a5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230e9df3-be65-4c73-a93b-d1236ebd677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5F1115-A9D1-4ADF-878E-8B9CEB141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{736C63D6-3E05-455D-A9C9-2600DD127348}tf16411175_win32</Template>
  <TotalTime>9078</TotalTime>
  <Words>495</Words>
  <Application>Microsoft Office PowerPoint</Application>
  <PresentationFormat>Widescreen</PresentationFormat>
  <Paragraphs>86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proxima-soft</vt:lpstr>
      <vt:lpstr>Tenorite</vt:lpstr>
      <vt:lpstr>Tenorite </vt:lpstr>
      <vt:lpstr>Tenorite Bold</vt:lpstr>
      <vt:lpstr>Tenorite Bold</vt:lpstr>
      <vt:lpstr>Wingdings</vt:lpstr>
      <vt:lpstr>Custom Design</vt:lpstr>
      <vt:lpstr>1_Office Theme</vt:lpstr>
      <vt:lpstr>PowerPoint Presentation</vt:lpstr>
      <vt:lpstr>Our mission</vt:lpstr>
      <vt:lpstr>PowerPoint Presentation</vt:lpstr>
      <vt:lpstr>CPR3: All-in-one Device </vt:lpstr>
      <vt:lpstr>CPR3: customizing your CPR3 device</vt:lpstr>
      <vt:lpstr>CPR3 : resource folders expanditions</vt:lpstr>
      <vt:lpstr>CPR3: unlimited internet access</vt:lpstr>
      <vt:lpstr>CPR3: unlimited Communication</vt:lpstr>
      <vt:lpstr>CPR3: unlimited Communication</vt:lpstr>
      <vt:lpstr>CPR3: GPS to Identify Where Migrants are located</vt:lpstr>
      <vt:lpstr>CPR3: Custom Reporting</vt:lpstr>
      <vt:lpstr>CPR3: 5G Turn-Key Solution &amp; White glove Service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Futrell</dc:creator>
  <cp:lastModifiedBy>Kelly Futrell</cp:lastModifiedBy>
  <cp:revision>25</cp:revision>
  <dcterms:created xsi:type="dcterms:W3CDTF">2023-03-30T19:38:36Z</dcterms:created>
  <dcterms:modified xsi:type="dcterms:W3CDTF">2023-10-10T20:25:25Z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