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8" r:id="rId4"/>
    <p:sldMasterId id="2147483690" r:id="rId5"/>
  </p:sldMasterIdLst>
  <p:notesMasterIdLst>
    <p:notesMasterId r:id="rId11"/>
  </p:notesMasterIdLst>
  <p:handoutMasterIdLst>
    <p:handoutMasterId r:id="rId12"/>
  </p:handoutMasterIdLst>
  <p:sldIdLst>
    <p:sldId id="276" r:id="rId6"/>
    <p:sldId id="259" r:id="rId7"/>
    <p:sldId id="278" r:id="rId8"/>
    <p:sldId id="279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A8E"/>
    <a:srgbClr val="E53B30"/>
    <a:srgbClr val="FFD700"/>
    <a:srgbClr val="135193"/>
    <a:srgbClr val="3A3A3A"/>
    <a:srgbClr val="53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06D861-06FB-481E-A63B-D75EB1A73772}" v="28" dt="2023-08-21T15:59:50.035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42" autoAdjust="0"/>
    <p:restoredTop sz="95220" autoAdjust="0"/>
  </p:normalViewPr>
  <p:slideViewPr>
    <p:cSldViewPr snapToGrid="0">
      <p:cViewPr varScale="1">
        <p:scale>
          <a:sx n="72" d="100"/>
          <a:sy n="72" d="100"/>
        </p:scale>
        <p:origin x="954" y="78"/>
      </p:cViewPr>
      <p:guideLst/>
    </p:cSldViewPr>
  </p:slideViewPr>
  <p:outlineViewPr>
    <p:cViewPr>
      <p:scale>
        <a:sx n="33" d="100"/>
        <a:sy n="33" d="100"/>
      </p:scale>
      <p:origin x="0" y="-21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179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A3114B-0CDD-4419-A4DE-E0C29A2AE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C25048-78D1-4821-8E2B-7A77CCA12F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52186-C111-43A8-A0F7-F77FFDE4DF82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24695-047D-4CC8-8801-1AA37457E7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00293-63F6-438D-A9A8-024975FD5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6CFAD-C154-4C9C-AD01-665A50550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79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BBB5B-F3DE-41D7-B279-483D20E8E363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62BC0-7DC4-4569-951D-2BB947534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4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53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E95B19C-241A-D82A-BDC5-F6F3B8144C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234519"/>
            <a:ext cx="12260263" cy="36885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874" y="808353"/>
            <a:ext cx="2479518" cy="64069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2FE4FDA-A941-E127-C6C5-78C96AD4C4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3659" y="592801"/>
            <a:ext cx="6271467" cy="168243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2400" b="1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2CD71D-9688-3EC3-F2B0-C7B3073F0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053833-0272-237C-811E-998561E023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6"/>
          <a:stretch/>
        </p:blipFill>
        <p:spPr>
          <a:xfrm>
            <a:off x="10250255" y="6263979"/>
            <a:ext cx="1555001" cy="5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8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Yr 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1BEF90-83B2-E4F8-1D0E-B509462A5EBB}"/>
              </a:ext>
            </a:extLst>
          </p:cNvPr>
          <p:cNvSpPr/>
          <p:nvPr userDrawn="1"/>
        </p:nvSpPr>
        <p:spPr>
          <a:xfrm>
            <a:off x="0" y="6170706"/>
            <a:ext cx="12192000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D073CE-AA33-40C2-9636-3F5C23605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2241" y="693422"/>
            <a:ext cx="3607518" cy="63340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EB6048-D0AC-5364-F6EA-397CC98B1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17813B-5099-DDA8-FEE0-26F9863E22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6"/>
          <a:stretch/>
        </p:blipFill>
        <p:spPr>
          <a:xfrm>
            <a:off x="10250255" y="6263979"/>
            <a:ext cx="1555001" cy="5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75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AFF705-5DE7-B58B-1A50-419D1B3CF0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2241" y="693422"/>
            <a:ext cx="3607518" cy="63340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6CAC6B-0B0C-0CFF-FF9D-8BC9A66F9369}"/>
              </a:ext>
            </a:extLst>
          </p:cNvPr>
          <p:cNvSpPr/>
          <p:nvPr userDrawn="1"/>
        </p:nvSpPr>
        <p:spPr>
          <a:xfrm>
            <a:off x="0" y="6170706"/>
            <a:ext cx="12192000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853D7FB-A7D9-F3BD-CF26-D36199DE67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552" y="1726351"/>
            <a:ext cx="11388524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DBDD0F-6657-D45E-2C3B-23487CF42A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D5980A-F1F9-7625-D83F-00A3187F9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6"/>
          <a:stretch/>
        </p:blipFill>
        <p:spPr>
          <a:xfrm>
            <a:off x="10250255" y="6263979"/>
            <a:ext cx="1555001" cy="575580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D94290D-9C11-7F4C-CB0C-B6B88F00D8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552" y="2216768"/>
            <a:ext cx="11388523" cy="3605534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25634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53F7172C-6B94-C7AE-D7EE-4A165547D36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1024" y="0"/>
            <a:ext cx="6769239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15" y="1140293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A45643-4F16-5D7B-DA5F-970433EFB7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5376" y="3560330"/>
            <a:ext cx="4776698" cy="281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52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367DC2B-E10D-14A1-E879-ABD89D5174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6680656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27BE2F-0074-2A4D-0B5D-1150653B5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0656" y="-7084"/>
            <a:ext cx="5511344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2FC9F98-CF18-BFD0-3A4D-B28F7A4C3E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4291" y="1140293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52588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15" y="1140293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8FCDFAB-D7F7-0855-C9AF-F04CF3F56D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16624" y="1140293"/>
            <a:ext cx="6299149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69F7D09-2287-4050-118C-F2164376BB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16624" y="1711980"/>
            <a:ext cx="6299149" cy="4464885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66068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0656" y="-7084"/>
            <a:ext cx="5511344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4291" y="1140293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8FCDFAB-D7F7-0855-C9AF-F04CF3F56D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4868" y="1140293"/>
            <a:ext cx="6299149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4D35E755-4739-7CA2-64EF-44B3CD7C18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4867" y="1711980"/>
            <a:ext cx="6299149" cy="4464885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09671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FFC454D-48D3-EC9A-729A-ECE0F5C8EF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95086" y="0"/>
            <a:ext cx="4675473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553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89B879-B505-5858-5F2C-8453C39B3A96}"/>
              </a:ext>
            </a:extLst>
          </p:cNvPr>
          <p:cNvSpPr/>
          <p:nvPr userDrawn="1"/>
        </p:nvSpPr>
        <p:spPr>
          <a:xfrm>
            <a:off x="7153275" y="6172953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F6085F1-F288-A9C5-D727-74EE879C11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553" y="1998483"/>
            <a:ext cx="6882994" cy="37767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2E808B5-DD12-02BC-6BC5-E97865CC9C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552" y="1407301"/>
            <a:ext cx="6882993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55E941-BBA9-A5B7-43E6-3A76763DC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1D09D8-DF0F-D545-5D97-61E20063CE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8641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14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BA5636-0F8E-288E-7F5C-A23925288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93A9AF-2F61-5648-5D2B-188F8577D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553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A1F3856-BD73-393E-9FC3-3F3F46EFEE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3442" y="1905477"/>
            <a:ext cx="4918898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4417F49-1896-439B-0BD9-F482EFF40F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662" y="1905477"/>
            <a:ext cx="4918898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D4594D-59F5-7633-4AD9-009317008166}"/>
              </a:ext>
            </a:extLst>
          </p:cNvPr>
          <p:cNvSpPr/>
          <p:nvPr userDrawn="1"/>
        </p:nvSpPr>
        <p:spPr>
          <a:xfrm>
            <a:off x="7153275" y="6172953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55F010-72B4-C3B3-5EFB-7635FDF49E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4D37BD-0DA9-E93D-769F-2AFD0C0C5A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8641" y="6244312"/>
            <a:ext cx="1448971" cy="513669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478C1F2-37C7-37CA-7B26-26458FD9C9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3442" y="2454664"/>
            <a:ext cx="491889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BB61060-BF96-0D7A-7D7C-3E73439BE9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99662" y="2454664"/>
            <a:ext cx="491889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29949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BA5636-0F8E-288E-7F5C-A23925288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93A9AF-2F61-5648-5D2B-188F8577D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553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B4F9E-4689-78FC-E28D-320D81161292}"/>
              </a:ext>
            </a:extLst>
          </p:cNvPr>
          <p:cNvSpPr/>
          <p:nvPr userDrawn="1"/>
        </p:nvSpPr>
        <p:spPr>
          <a:xfrm>
            <a:off x="7153275" y="6172953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6E7803-3D0F-1629-0291-2956385B68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F17ED9-3881-144F-D67D-40568F40D6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8641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123C629-21A1-2721-BACA-7D51707FDA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260263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F939DB-B143-4207-9BA4-5A568F233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520594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7E668F-DA57-A487-4076-8D62B78ABD4B}"/>
              </a:ext>
            </a:extLst>
          </p:cNvPr>
          <p:cNvSpPr/>
          <p:nvPr userDrawn="1"/>
        </p:nvSpPr>
        <p:spPr>
          <a:xfrm>
            <a:off x="7153275" y="6172953"/>
            <a:ext cx="5038723" cy="687294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69DB3A-7BD1-A82C-8A80-7F4F85E9AA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5B2FD8-D9B1-E570-A951-234C0C0020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8641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47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1797D1F-2C00-CBCA-E637-8A47C5908D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81701" y="0"/>
            <a:ext cx="4675473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21B4E0-7BB6-3B01-9AEF-843CB77D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64798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85FC6-15A5-C0F9-9A4E-9A4BCA02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7264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AF07C30-82C0-D378-1F91-7EC4BD7B5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7264" y="1998483"/>
            <a:ext cx="6882994" cy="37767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50F0E5A-E29F-07CE-B169-42F148FCF4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7264" y="1407301"/>
            <a:ext cx="6882994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4A5B0F-0562-CED7-2238-EB09675939A6}"/>
              </a:ext>
            </a:extLst>
          </p:cNvPr>
          <p:cNvSpPr/>
          <p:nvPr userDrawn="1"/>
        </p:nvSpPr>
        <p:spPr>
          <a:xfrm>
            <a:off x="0" y="6172953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4DA9C-7565-F7E9-3EA2-142ACBA4B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11" y="6342906"/>
            <a:ext cx="1301525" cy="261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536E0B-09F6-DBA9-64D4-3BC72E9BDF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502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37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A21B4E0-7BB6-3B01-9AEF-843CB77D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64798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85FC6-15A5-C0F9-9A4E-9A4BCA02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7264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C4CB12DD-6942-A0D1-9B2A-BC7B8D8236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3442" y="1905477"/>
            <a:ext cx="4918898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5DB2C39-C5AE-47CA-8A9A-59272D1695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662" y="1905477"/>
            <a:ext cx="4918898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87C790-0A4E-24EA-4601-7F9E1EB63849}"/>
              </a:ext>
            </a:extLst>
          </p:cNvPr>
          <p:cNvSpPr/>
          <p:nvPr userDrawn="1"/>
        </p:nvSpPr>
        <p:spPr>
          <a:xfrm>
            <a:off x="0" y="6172953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5A3DCE-9BA0-7266-5113-339E01297C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11" y="6342906"/>
            <a:ext cx="1301525" cy="2618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1B7CD8-EDEC-911B-ECDF-62288277DD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502" y="6244312"/>
            <a:ext cx="1448971" cy="513669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8DA9FB-A3F9-B8AE-1EDA-F6C9CA928C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3442" y="2454664"/>
            <a:ext cx="491889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C7EFD289-E2A1-5929-95BA-A58902E708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99662" y="2454664"/>
            <a:ext cx="491889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999799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A21B4E0-7BB6-3B01-9AEF-843CB77D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64798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85FC6-15A5-C0F9-9A4E-9A4BCA02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7264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4B252E-495D-46DA-597C-D8D190423AD5}"/>
              </a:ext>
            </a:extLst>
          </p:cNvPr>
          <p:cNvSpPr/>
          <p:nvPr userDrawn="1"/>
        </p:nvSpPr>
        <p:spPr>
          <a:xfrm>
            <a:off x="0" y="6172953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9DB80C-4C2A-9B23-8664-7196420E45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11" y="6342906"/>
            <a:ext cx="1301525" cy="261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356368-DB56-E4AB-90BB-C62EDD6756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502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31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FC77DD-AD92-7B42-912C-4AB2497E5A22}"/>
              </a:ext>
            </a:extLst>
          </p:cNvPr>
          <p:cNvSpPr/>
          <p:nvPr userDrawn="1"/>
        </p:nvSpPr>
        <p:spPr>
          <a:xfrm>
            <a:off x="0" y="6172953"/>
            <a:ext cx="5038723" cy="687294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EB95FA-E841-C0DC-2E70-5087C7215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11" y="6342906"/>
            <a:ext cx="1301525" cy="261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FF3FF-22AF-45CA-4A7D-250A633DC6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502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68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BEA4C6-0950-98A6-030C-E8764E7C6477}"/>
              </a:ext>
            </a:extLst>
          </p:cNvPr>
          <p:cNvSpPr/>
          <p:nvPr userDrawn="1"/>
        </p:nvSpPr>
        <p:spPr>
          <a:xfrm>
            <a:off x="0" y="-13651"/>
            <a:ext cx="370143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0FC4D-FDE2-42C3-B907-27B071B6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41" y="1332239"/>
            <a:ext cx="1871580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7404DC9-3FBE-41B9-946D-9A0D878C2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1042" y="652826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4922537-A2AA-E498-A609-325B101BAF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93786" y="652826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36482172-01D8-FB9F-2C55-68E4383DAD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1042" y="2704823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0AEE3C0-39DD-E5D8-BFEA-546BDF4C7F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93786" y="2704823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F1554FE-0998-43EC-A81A-DDCFED62578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1042" y="4834503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F1EE727-2C38-E29E-295B-B325143F67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93786" y="4834503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B0129684-D9E0-8611-1B78-2FE6968BE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42" y="1032330"/>
            <a:ext cx="343313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07F4DD4-BBED-870F-F4F4-A84BB9390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93786" y="1032330"/>
            <a:ext cx="343313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5AB6CB60-7D55-1FFE-80AA-BAAA86F108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31042" y="3084327"/>
            <a:ext cx="343313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31F044D-F5C5-4E1C-F65C-700A630D54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93786" y="3084327"/>
            <a:ext cx="343313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8E532828-CE1B-86F0-F4A5-DE6C126EE7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1042" y="5214007"/>
            <a:ext cx="343313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0573A55-5D2F-ABBB-CF4D-5E7D8BB138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93786" y="5214007"/>
            <a:ext cx="343313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27202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B3D21-9143-4E6D-87CD-82F00F7DC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001" y="547289"/>
            <a:ext cx="6427033" cy="568896"/>
          </a:xfrm>
          <a:prstGeom prst="rect">
            <a:avLst/>
          </a:prstGeom>
        </p:spPr>
        <p:txBody>
          <a:bodyPr anchor="ctr"/>
          <a:lstStyle>
            <a:lvl1pPr>
              <a:defRPr sz="2400" kern="0" cap="all" spc="0" baseline="0">
                <a:solidFill>
                  <a:srgbClr val="EA0A8E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74D502DB-30E4-6F2B-8CD5-BFF40577F3D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6002" y="1451754"/>
            <a:ext cx="1472150" cy="1121230"/>
          </a:xfrm>
          <a:prstGeom prst="rect">
            <a:avLst/>
          </a:prstGeom>
          <a:ln w="28575">
            <a:solidFill>
              <a:srgbClr val="EA0A8E"/>
            </a:solidFill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591C71B4-4AF8-0C5A-2352-301E9388AB6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99125" y="2697663"/>
            <a:ext cx="1472150" cy="1121230"/>
          </a:xfrm>
          <a:prstGeom prst="rect">
            <a:avLst/>
          </a:prstGeom>
          <a:ln w="28575">
            <a:solidFill>
              <a:srgbClr val="EA0A8E"/>
            </a:solidFill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C6CD7A07-6EC5-9C60-1D62-E47F4DCA01A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99125" y="3943572"/>
            <a:ext cx="1472150" cy="1121230"/>
          </a:xfrm>
          <a:prstGeom prst="rect">
            <a:avLst/>
          </a:prstGeom>
          <a:ln w="28575">
            <a:solidFill>
              <a:srgbClr val="EA0A8E"/>
            </a:solidFill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256A34E-B6CD-0577-421E-EA5C80CB11C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06002" y="5189481"/>
            <a:ext cx="1472150" cy="1121230"/>
          </a:xfrm>
          <a:prstGeom prst="rect">
            <a:avLst/>
          </a:prstGeom>
          <a:ln w="28575">
            <a:solidFill>
              <a:srgbClr val="EA0A8E"/>
            </a:solidFill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8BF7701-955A-FE16-895E-4F3DD5169D4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95086" y="0"/>
            <a:ext cx="4675473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C036CAC-F25F-F518-9160-A6D4940EC7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7562" y="1451754"/>
            <a:ext cx="4675473" cy="1121230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0D3614F-97EE-B9BC-E6AA-457B1D5A347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50685" y="2697663"/>
            <a:ext cx="4675473" cy="1121230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B7F4494-2777-D49D-12DE-E7F87723AE8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50685" y="3943572"/>
            <a:ext cx="4675473" cy="1121230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2BF551E0-311D-FE82-9E3D-22C98A94016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57562" y="5189481"/>
            <a:ext cx="4675473" cy="1121230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01359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1B1F36C-8F33-EB70-C189-95AE8F0F2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45"/>
            <a:ext cx="12192000" cy="15706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2E935678-32B2-4589-933F-F74B3E68FF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729" y="4568418"/>
            <a:ext cx="2487706" cy="6096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40E971C-C5B0-3DEB-B0CC-2B701C9E9CC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90472" y="4568418"/>
            <a:ext cx="2471057" cy="60966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BC6A8CF-F726-38A2-1524-207D84FEEC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14013" y="4568418"/>
            <a:ext cx="2474258" cy="6096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76A6744-A69A-C456-8794-2D8A0DC8B7C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43919" y="4568418"/>
            <a:ext cx="2487706" cy="60966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3E02D1-B84E-F036-F417-BC79E993E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823" y="390548"/>
            <a:ext cx="5257801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CA2FD4AB-1B36-8C24-F93F-7FD838B0D1D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731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776273-969C-285F-5837-BA3D3192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729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A84B5DDE-5FB3-0FDD-1E9B-DA829DDC16F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67826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42E6FF-81B1-4F17-74D2-B770C59A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3824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768AF66B-A4F1-5098-29FD-7BCD1B06507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37921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F392F3-B186-BFAB-8628-7F8A423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3919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926E71-5449-145C-ECD9-E5F3C51D9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14014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7D79739D-047C-F147-BBAE-CE396730678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08016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0EDCF6-9AA6-F25A-4000-FE9173646E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233" y="6336031"/>
            <a:ext cx="1494664" cy="3244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CA74E9-3EC7-8FEE-7612-CE6E436D1D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0890" y="6278340"/>
            <a:ext cx="1503518" cy="533005"/>
          </a:xfrm>
          <a:prstGeom prst="rect">
            <a:avLst/>
          </a:prstGeom>
        </p:spPr>
      </p:pic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6B9B953-1228-CCD6-89B7-B56B8F42DD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3729" y="5251328"/>
            <a:ext cx="2487706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C38D24D0-0A94-02F9-213E-5DB5FE82EF5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90472" y="5251328"/>
            <a:ext cx="2471057" cy="905379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54D950EF-5728-AA0A-73D4-5749EB384D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14013" y="5251328"/>
            <a:ext cx="2474258" cy="905380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C59B2365-B459-467A-EDA5-CCD9281982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43919" y="5251328"/>
            <a:ext cx="2487706" cy="905379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44314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480B197F-91EA-91EF-9D95-8F2CD6C22E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121299"/>
            <a:ext cx="12270559" cy="167343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EA0FF5-89E1-67B6-74AF-D33AB0933DAF}"/>
              </a:ext>
            </a:extLst>
          </p:cNvPr>
          <p:cNvSpPr/>
          <p:nvPr userDrawn="1"/>
        </p:nvSpPr>
        <p:spPr>
          <a:xfrm>
            <a:off x="1" y="-7084"/>
            <a:ext cx="12188858" cy="1593288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DB1BABC-0DD7-4226-DC64-F04020D9AE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729" y="4568418"/>
            <a:ext cx="2487706" cy="6096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0D92933-A6A0-B6C6-CF7E-60364B332E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90472" y="4568418"/>
            <a:ext cx="2471057" cy="60966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44EC40E-993F-C9B2-9185-63185C90613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14013" y="4568418"/>
            <a:ext cx="2474258" cy="6096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B8DCB82-EBD9-FCE8-4D4E-3393FDE85F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43919" y="4568418"/>
            <a:ext cx="2487706" cy="60966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D20901CE-363F-3EE6-1031-0E7F317E3E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731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A52643-495D-081F-2C27-A7EC4C895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729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48405BDA-77AD-F26E-5FDA-5150B08EB37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67826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3007EFB-D59B-3A97-058B-0B7CC97AB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3824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DBBCF970-48BD-A675-BB3B-0FD559D8C0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37921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B1651F8-5E8F-C248-B737-6105AD8E1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3919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74D1239-0BE9-0616-91C5-1A44CFDFE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14014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Picture Placeholder 9">
            <a:extLst>
              <a:ext uri="{FF2B5EF4-FFF2-40B4-BE49-F238E27FC236}">
                <a16:creationId xmlns:a16="http://schemas.microsoft.com/office/drawing/2014/main" id="{D20C3275-D25D-3E91-1C6D-E04B54687DE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08016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8AF0666A-1FBC-394B-01EE-F37710B704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823" y="390548"/>
            <a:ext cx="5257801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8DBC154-A826-B45A-DB64-FCEBF3A0AB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233" y="6336031"/>
            <a:ext cx="1494664" cy="3244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3EBF7F-50BA-5A5E-C7A3-401253E76D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0890" y="6278340"/>
            <a:ext cx="1503518" cy="533005"/>
          </a:xfrm>
          <a:prstGeom prst="rect">
            <a:avLst/>
          </a:prstGeom>
        </p:spPr>
      </p:pic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C285AC2B-6E11-E75F-4B14-01D6EAE378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3729" y="5251328"/>
            <a:ext cx="2487706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081AF2CE-3678-CF9A-4DAF-7C0B013382D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90472" y="5251328"/>
            <a:ext cx="2471057" cy="905379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67E476BD-A990-AA94-ED79-843DBB14A5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14013" y="5251328"/>
            <a:ext cx="2474258" cy="905380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7CABE6D0-276F-E57B-F7D2-AD4DF87CC4A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43919" y="5251328"/>
            <a:ext cx="2487706" cy="905379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68357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C64230-8BD4-4150-967D-421B6FE4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44"/>
            <a:ext cx="12192000" cy="21705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58489F-F03F-005D-CB51-E60074E54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9682" y="768567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3DB10E-A558-B92C-929C-63713EC749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00833" y="2853184"/>
            <a:ext cx="120015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26997DD-6270-4CB1-33A9-07869E29075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60874" y="2853184"/>
            <a:ext cx="1223858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4BABECA-6165-B6FD-B1B1-E80CDAECCCB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7702" y="2853184"/>
            <a:ext cx="118761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1B7A596-36FE-2CA9-A578-16432CDD9B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79382" y="2853184"/>
            <a:ext cx="1211785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39ACDC2-46B8-BA4C-A180-A28D69053E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458" y="4297811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385CC94-6887-5D5A-3103-5D6842B0BE4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81472" y="4277551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6331089-DEEE-ED51-5CA6-D9AA0137E24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99968" y="4277551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4D324BE8-8416-403D-5BBB-0ADD8C892D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90720" y="4297811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E41F74-6477-235B-F5DC-06C0075F8D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233" y="6336031"/>
            <a:ext cx="1494664" cy="3244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AA9B0C-B37B-352A-D34A-56C3456D2A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0890" y="6278340"/>
            <a:ext cx="1503518" cy="533005"/>
          </a:xfrm>
          <a:prstGeom prst="rect">
            <a:avLst/>
          </a:prstGeom>
        </p:spPr>
      </p:pic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901BB4E5-B529-9DB6-92C5-931FABF302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458" y="4910194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75AFE337-F47E-E59A-87AA-3B38347D856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81472" y="4889934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F822CF51-365F-6AEE-8C24-B926AF4C1AA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99968" y="4889934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35D4AB5E-3CA1-331C-B302-14374B6CF6D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90720" y="4910194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5738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C6693A5-BD80-6424-1B45-3EEECD1D94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1024" y="0"/>
            <a:ext cx="6769239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7A577F-764D-04C6-5A1D-44771A731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BAED8B-FC29-A031-D3CF-0CD7FD25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5376" y="3560330"/>
            <a:ext cx="4776698" cy="281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78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1F05D7B-4215-2230-F7E7-3F7B50B3EE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121299"/>
            <a:ext cx="12270559" cy="238482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5BC33E-A5BC-D39B-DABF-A0164E28E83B}"/>
              </a:ext>
            </a:extLst>
          </p:cNvPr>
          <p:cNvSpPr/>
          <p:nvPr userDrawn="1"/>
        </p:nvSpPr>
        <p:spPr>
          <a:xfrm>
            <a:off x="1" y="-7084"/>
            <a:ext cx="12188858" cy="2270608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A119E1C-2243-42E2-8A58-CC171131D1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00833" y="2715246"/>
            <a:ext cx="120015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337797F5-74CE-492B-806B-221CAF3535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60874" y="2715246"/>
            <a:ext cx="1223858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2431D1A0-10D1-4D2E-AC6F-F8C9E6A226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7702" y="2715246"/>
            <a:ext cx="118761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4028BD6A-568F-4A16-AE86-5D88861C3B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79382" y="2715246"/>
            <a:ext cx="1211785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2E935678-32B2-4589-933F-F74B3E68FF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458" y="4159873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40E971C-C5B0-3DEB-B0CC-2B701C9E9CC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81472" y="4139613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BC6A8CF-F726-38A2-1524-207D84FEEC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99968" y="4139613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76A6744-A69A-C456-8794-2D8A0DC8B7C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90720" y="4159873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3E02D1-B84E-F036-F417-BC79E993E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8112" y="768992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AFAC74-5C81-A3E9-2B93-0507F97C10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233" y="6336031"/>
            <a:ext cx="1494664" cy="3244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B4C3C7-BB0B-DFFE-448F-F7D0D5D178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0890" y="6278340"/>
            <a:ext cx="1503518" cy="533005"/>
          </a:xfrm>
          <a:prstGeom prst="rect">
            <a:avLst/>
          </a:prstGeom>
        </p:spPr>
      </p:pic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25658683-15BD-ABED-200C-60BF07E4681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458" y="4847932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54037BD3-8DA4-F95C-AC7C-6752CB2B919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81472" y="4827672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9110661E-557F-70FF-82F0-8785799DE7A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99968" y="4827672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0D175408-A565-610F-31CE-758FD91960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90720" y="4847932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61900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5A05FD39-3292-7EB3-7308-97B6E5FB5C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68262" y="0"/>
            <a:ext cx="6768384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7A577F-764D-04C6-5A1D-44771A731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00121" y="-7084"/>
            <a:ext cx="5511344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7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7A577F-764D-04C6-5A1D-44771A731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12212320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71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57371C9-D1C0-A175-2860-1F1CE296B6E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260263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941F6DE-E3AD-791F-0B71-808A5D06B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6252" y="693422"/>
            <a:ext cx="9294828" cy="33601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88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XXX</a:t>
            </a:r>
            <a:br>
              <a:rPr lang="en-US" dirty="0"/>
            </a:br>
            <a:r>
              <a:rPr lang="en-US" sz="4400" dirty="0" err="1"/>
              <a:t>xxx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07C085-A0B8-441A-B001-F454F1221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233" y="6326700"/>
            <a:ext cx="1494664" cy="324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6ED7FA-0803-BBBC-AB41-D8B466BD54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0890" y="6278340"/>
            <a:ext cx="1503518" cy="53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9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4D90095-DF24-1925-4DC8-13E0098A773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68263" y="0"/>
            <a:ext cx="12260263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35753DA3-BFE2-0643-05DD-DBE7916EF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191" y="693422"/>
            <a:ext cx="9294828" cy="33601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88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XXX</a:t>
            </a:r>
            <a:br>
              <a:rPr lang="en-US" dirty="0"/>
            </a:br>
            <a:r>
              <a:rPr lang="en-US" sz="4400" dirty="0" err="1"/>
              <a:t>xxx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638D0-FFF6-FB1B-1CE9-5591D90FF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12E127-0ADC-CB9E-50B2-4F536D3FC8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6"/>
          <a:stretch/>
        </p:blipFill>
        <p:spPr>
          <a:xfrm>
            <a:off x="10250255" y="6263979"/>
            <a:ext cx="1555001" cy="5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9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D735D61-9DF2-D531-4572-BD8F357F23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260263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941F6DE-E3AD-791F-0B71-808A5D06B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2717" y="693422"/>
            <a:ext cx="9294828" cy="3360104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88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XXX</a:t>
            </a:r>
            <a:br>
              <a:rPr lang="en-US" dirty="0"/>
            </a:br>
            <a:r>
              <a:rPr lang="en-US" sz="4400" dirty="0" err="1"/>
              <a:t>xxx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3275DC-2706-CC46-6BD2-5915B7448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2AFF18-F16F-87BA-D7F6-E0894341A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6"/>
          <a:stretch/>
        </p:blipFill>
        <p:spPr>
          <a:xfrm>
            <a:off x="10250255" y="6263979"/>
            <a:ext cx="1555001" cy="5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0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8914BC-06F7-CA3E-778A-B39DB4BE7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945187-9412-6558-B23B-3FF3BC999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2729" y="516490"/>
            <a:ext cx="7786541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231901-8D1A-D5F3-0719-EC29498FA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D44893-427B-AB25-4764-8B841E8AFE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6"/>
          <a:stretch/>
        </p:blipFill>
        <p:spPr>
          <a:xfrm>
            <a:off x="10250255" y="6263979"/>
            <a:ext cx="1555001" cy="5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2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4308B689-5D6A-AC66-C430-03228B33F210}"/>
              </a:ext>
            </a:extLst>
          </p:cNvPr>
          <p:cNvSpPr txBox="1">
            <a:spLocks/>
          </p:cNvSpPr>
          <p:nvPr userDrawn="1"/>
        </p:nvSpPr>
        <p:spPr>
          <a:xfrm>
            <a:off x="385552" y="1776096"/>
            <a:ext cx="11388524" cy="5016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0" cap="all" spc="0" baseline="0">
                <a:solidFill>
                  <a:srgbClr val="002060"/>
                </a:solidFill>
                <a:latin typeface="Tenorite bold" panose="000008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BA728-DA5D-F12F-80F6-8D42B0B609B8}"/>
              </a:ext>
            </a:extLst>
          </p:cNvPr>
          <p:cNvSpPr txBox="1">
            <a:spLocks/>
          </p:cNvSpPr>
          <p:nvPr userDrawn="1"/>
        </p:nvSpPr>
        <p:spPr>
          <a:xfrm>
            <a:off x="385551" y="2593910"/>
            <a:ext cx="11388523" cy="3321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327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2" r:id="rId2"/>
    <p:sldLayoutId id="2147483720" r:id="rId3"/>
    <p:sldLayoutId id="2147483723" r:id="rId4"/>
    <p:sldLayoutId id="214748372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Tenorite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8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AC7726D3-4B34-55A8-2D8E-34BE39DB145C}"/>
              </a:ext>
            </a:extLst>
          </p:cNvPr>
          <p:cNvSpPr txBox="1">
            <a:spLocks/>
          </p:cNvSpPr>
          <p:nvPr userDrawn="1"/>
        </p:nvSpPr>
        <p:spPr>
          <a:xfrm>
            <a:off x="385552" y="1776096"/>
            <a:ext cx="11388524" cy="5016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0" cap="all" spc="0" baseline="0">
                <a:solidFill>
                  <a:srgbClr val="002060"/>
                </a:solidFill>
                <a:latin typeface="Tenorite bold" panose="000008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396BC50-3C13-D04E-72A1-C3D8F787864C}"/>
              </a:ext>
            </a:extLst>
          </p:cNvPr>
          <p:cNvSpPr txBox="1">
            <a:spLocks/>
          </p:cNvSpPr>
          <p:nvPr userDrawn="1"/>
        </p:nvSpPr>
        <p:spPr>
          <a:xfrm>
            <a:off x="385551" y="2593910"/>
            <a:ext cx="11388523" cy="3321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2235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26" r:id="rId9"/>
    <p:sldLayoutId id="2147483703" r:id="rId10"/>
    <p:sldLayoutId id="2147483727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Tenorite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0A0343-F065-3ADD-43A2-E1E466AB10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2" t="7799" r="2722" b="7799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55D5E1-EBED-9799-512B-B8441E835967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06FBF635-8093-C76C-E53F-981ED58705CC}"/>
              </a:ext>
            </a:extLst>
          </p:cNvPr>
          <p:cNvSpPr txBox="1">
            <a:spLocks/>
          </p:cNvSpPr>
          <p:nvPr/>
        </p:nvSpPr>
        <p:spPr>
          <a:xfrm>
            <a:off x="1706252" y="693422"/>
            <a:ext cx="9294828" cy="3360104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 cap="all" spc="100" baseline="0">
                <a:solidFill>
                  <a:schemeClr val="tx1"/>
                </a:solidFill>
                <a:latin typeface="Tenorite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bg1"/>
                </a:solidFill>
              </a:rPr>
              <a:t>SilverSpots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7AE6D-47BE-7DAE-DA05-44E4DE92C5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8E7AB6-C79B-C476-3E6B-D383175AF4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6"/>
          <a:stretch/>
        </p:blipFill>
        <p:spPr>
          <a:xfrm>
            <a:off x="10250255" y="6263979"/>
            <a:ext cx="1555001" cy="5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1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erson using a tablet&#10;&#10;Description automatically generated">
            <a:extLst>
              <a:ext uri="{FF2B5EF4-FFF2-40B4-BE49-F238E27FC236}">
                <a16:creationId xmlns:a16="http://schemas.microsoft.com/office/drawing/2014/main" id="{BA88EA3D-CC11-CCF1-4237-1DDD32BF3A3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562" t="6619" r="6753" b="3072"/>
          <a:stretch/>
        </p:blipFill>
        <p:spPr>
          <a:xfrm>
            <a:off x="7594600" y="-12700"/>
            <a:ext cx="4597400" cy="6194425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A20C2D50-5EE7-0635-EA02-7B8B35DD2458}"/>
              </a:ext>
            </a:extLst>
          </p:cNvPr>
          <p:cNvSpPr/>
          <p:nvPr/>
        </p:nvSpPr>
        <p:spPr>
          <a:xfrm>
            <a:off x="7595084" y="0"/>
            <a:ext cx="4596916" cy="6193410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FF20D1-9FA0-9DE3-0AC8-BD35E64E0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7085"/>
            <a:ext cx="8427202" cy="1052113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FED827D0-3158-E53F-89B5-56F98C8CEFE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55600" y="1444182"/>
            <a:ext cx="7108456" cy="37782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Every </a:t>
            </a:r>
            <a:r>
              <a:rPr lang="en-US" dirty="0" err="1"/>
              <a:t>SilverSpot</a:t>
            </a:r>
            <a:r>
              <a:rPr lang="en-US" dirty="0"/>
              <a:t> includes unlimited data making </a:t>
            </a:r>
            <a:br>
              <a:rPr lang="en-US" dirty="0"/>
            </a:br>
            <a:r>
              <a:rPr lang="en-US" dirty="0"/>
              <a:t>it easy for seniors to connect with their family and friends; and access online games, social media, </a:t>
            </a:r>
            <a:br>
              <a:rPr lang="en-US" dirty="0"/>
            </a:br>
            <a:r>
              <a:rPr lang="en-US" dirty="0"/>
              <a:t>the internet, and more.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C0CFC0-F7E8-CCB5-E300-C92D884C4B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567" t="60832"/>
          <a:stretch/>
        </p:blipFill>
        <p:spPr bwMode="auto">
          <a:xfrm>
            <a:off x="4148329" y="3438860"/>
            <a:ext cx="2608085" cy="23630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55">
            <a:extLst>
              <a:ext uri="{FF2B5EF4-FFF2-40B4-BE49-F238E27FC236}">
                <a16:creationId xmlns:a16="http://schemas.microsoft.com/office/drawing/2014/main" id="{4262B93A-40F0-CE82-1286-A2C39828270B}"/>
              </a:ext>
            </a:extLst>
          </p:cNvPr>
          <p:cNvSpPr txBox="1">
            <a:spLocks/>
          </p:cNvSpPr>
          <p:nvPr/>
        </p:nvSpPr>
        <p:spPr>
          <a:xfrm>
            <a:off x="385553" y="205707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100" baseline="0">
                <a:ln>
                  <a:noFill/>
                </a:ln>
                <a:solidFill>
                  <a:schemeClr val="bg1"/>
                </a:solidFill>
                <a:latin typeface="Tenorite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 sz="2500" b="1" dirty="0"/>
              <a:t>Introducing </a:t>
            </a:r>
            <a:r>
              <a:rPr lang="en-US" sz="2500" b="1" dirty="0" err="1"/>
              <a:t>silverspot</a:t>
            </a:r>
            <a:r>
              <a:rPr lang="en-US" sz="2500" b="1" dirty="0"/>
              <a:t> for seniors</a:t>
            </a:r>
          </a:p>
        </p:txBody>
      </p:sp>
      <p:pic>
        <p:nvPicPr>
          <p:cNvPr id="7" name="Picture 6" descr="A black case with a screen&#10;&#10;Description automatically generated">
            <a:extLst>
              <a:ext uri="{FF2B5EF4-FFF2-40B4-BE49-F238E27FC236}">
                <a16:creationId xmlns:a16="http://schemas.microsoft.com/office/drawing/2014/main" id="{EE4FF291-42DF-2FDE-83D0-B0443FFB5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433" y="3519376"/>
            <a:ext cx="2525254" cy="2201973"/>
          </a:xfrm>
          <a:prstGeom prst="rect">
            <a:avLst/>
          </a:prstGeom>
        </p:spPr>
      </p:pic>
      <p:pic>
        <p:nvPicPr>
          <p:cNvPr id="8" name="Picture 7" descr="A screen shot of a device&#10;&#10;Description automatically generated">
            <a:extLst>
              <a:ext uri="{FF2B5EF4-FFF2-40B4-BE49-F238E27FC236}">
                <a16:creationId xmlns:a16="http://schemas.microsoft.com/office/drawing/2014/main" id="{F58A9232-E952-FB5F-7CF4-9DE8073E7A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95" t="9187" r="5141" b="61584"/>
          <a:stretch/>
        </p:blipFill>
        <p:spPr>
          <a:xfrm>
            <a:off x="1174105" y="4683493"/>
            <a:ext cx="2007909" cy="386878"/>
          </a:xfrm>
          <a:prstGeom prst="rect">
            <a:avLst/>
          </a:prstGeom>
        </p:spPr>
      </p:pic>
      <p:pic>
        <p:nvPicPr>
          <p:cNvPr id="9" name="Picture 8" descr="A screen shot of a device&#10;&#10;Description automatically generated">
            <a:extLst>
              <a:ext uri="{FF2B5EF4-FFF2-40B4-BE49-F238E27FC236}">
                <a16:creationId xmlns:a16="http://schemas.microsoft.com/office/drawing/2014/main" id="{4A839BEB-194A-8857-9232-AAFACBF448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95" t="52850" r="5141" b="9377"/>
          <a:stretch/>
        </p:blipFill>
        <p:spPr>
          <a:xfrm>
            <a:off x="1174105" y="5048486"/>
            <a:ext cx="2007909" cy="49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47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C63E716-ADDC-2BAB-E36D-36E82DF41065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05" r="7777"/>
          <a:stretch/>
        </p:blipFill>
        <p:spPr>
          <a:xfrm>
            <a:off x="0" y="0"/>
            <a:ext cx="4594225" cy="61722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A20C2D50-5EE7-0635-EA02-7B8B35DD2458}"/>
              </a:ext>
            </a:extLst>
          </p:cNvPr>
          <p:cNvSpPr/>
          <p:nvPr/>
        </p:nvSpPr>
        <p:spPr>
          <a:xfrm>
            <a:off x="0" y="0"/>
            <a:ext cx="4596916" cy="6172200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575BC7-4F15-D6AD-FE19-459B1DC7C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64798" y="-6944"/>
            <a:ext cx="8427202" cy="1052113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ED141-1EDC-015A-F4AE-69F8C4FA60F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153115" y="1196974"/>
            <a:ext cx="6647405" cy="4574481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Provides entertainment with access to both e-books and audiobooks, music, movies, recipes, games, and more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Increases engagement with family and friends to combat isolation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Enhances cognitive function by stimulating memory, attention, and problem-solving skills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Enables access to healthcare and wellness resources, including telemedicine appointments, medication reminders, and health-tracking apps to monitor and improve the overall health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Includes easy customization for access to virtually any app or resource</a:t>
            </a:r>
          </a:p>
        </p:txBody>
      </p:sp>
      <p:sp>
        <p:nvSpPr>
          <p:cNvPr id="6" name="Title 55">
            <a:extLst>
              <a:ext uri="{FF2B5EF4-FFF2-40B4-BE49-F238E27FC236}">
                <a16:creationId xmlns:a16="http://schemas.microsoft.com/office/drawing/2014/main" id="{43A4276C-6B07-8482-779A-54A817D2DB71}"/>
              </a:ext>
            </a:extLst>
          </p:cNvPr>
          <p:cNvSpPr txBox="1">
            <a:spLocks/>
          </p:cNvSpPr>
          <p:nvPr/>
        </p:nvSpPr>
        <p:spPr>
          <a:xfrm>
            <a:off x="4954772" y="198763"/>
            <a:ext cx="6845748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100" baseline="0">
                <a:ln>
                  <a:noFill/>
                </a:ln>
                <a:solidFill>
                  <a:schemeClr val="bg1"/>
                </a:solidFill>
                <a:latin typeface="Tenorite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chemeClr val="bg1"/>
                </a:solidFill>
              </a:rPr>
              <a:t>Benefits of a </a:t>
            </a:r>
            <a:r>
              <a:rPr lang="en-US" sz="2500" b="1" dirty="0" err="1">
                <a:solidFill>
                  <a:schemeClr val="bg1"/>
                </a:solidFill>
              </a:rPr>
              <a:t>Silverspot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901706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8DCBC3-04EC-7783-5EDC-E88099E95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427202" cy="1052113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55">
            <a:extLst>
              <a:ext uri="{FF2B5EF4-FFF2-40B4-BE49-F238E27FC236}">
                <a16:creationId xmlns:a16="http://schemas.microsoft.com/office/drawing/2014/main" id="{24407AA9-0AC0-98FB-D002-FC9C0FC0FA4E}"/>
              </a:ext>
            </a:extLst>
          </p:cNvPr>
          <p:cNvSpPr txBox="1">
            <a:spLocks/>
          </p:cNvSpPr>
          <p:nvPr/>
        </p:nvSpPr>
        <p:spPr>
          <a:xfrm>
            <a:off x="385553" y="205707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100" baseline="0">
                <a:ln>
                  <a:noFill/>
                </a:ln>
                <a:solidFill>
                  <a:schemeClr val="bg1"/>
                </a:solidFill>
                <a:latin typeface="Tenorite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 b="1" i="0" u="none" strike="noStrike" cap="all" dirty="0">
                <a:solidFill>
                  <a:srgbClr val="FFFFFF"/>
                </a:solidFill>
                <a:effectLst/>
                <a:latin typeface="Tenorite" panose="00000500000000000000" pitchFamily="2" charset="0"/>
              </a:rPr>
              <a:t>SILVERSPOTs INCLUDE:</a:t>
            </a:r>
            <a:endParaRPr lang="en-US" sz="3200" b="1" dirty="0"/>
          </a:p>
        </p:txBody>
      </p:sp>
      <p:pic>
        <p:nvPicPr>
          <p:cNvPr id="2" name="Picture Placeholder 2">
            <a:extLst>
              <a:ext uri="{FF2B5EF4-FFF2-40B4-BE49-F238E27FC236}">
                <a16:creationId xmlns:a16="http://schemas.microsoft.com/office/drawing/2014/main" id="{E26DBBAA-8ECE-8161-A41B-9FFB529D13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59" r="25259"/>
          <a:stretch/>
        </p:blipFill>
        <p:spPr>
          <a:xfrm>
            <a:off x="7595087" y="-12032"/>
            <a:ext cx="4596914" cy="6193410"/>
          </a:xfrm>
          <a:prstGeom prst="rect">
            <a:avLst/>
          </a:prstGeom>
        </p:spPr>
      </p:pic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FED827D0-3158-E53F-89B5-56F98C8CEFE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29906" y="1380688"/>
            <a:ext cx="6415910" cy="49140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b="1" dirty="0" err="1"/>
              <a:t>SilverSpot</a:t>
            </a:r>
            <a:r>
              <a:rPr lang="en-US" sz="2000" dirty="0"/>
              <a:t> </a:t>
            </a:r>
          </a:p>
          <a:p>
            <a:r>
              <a:rPr lang="en-US" sz="2000" dirty="0"/>
              <a:t>Samsung A7 Lite Tablet</a:t>
            </a:r>
          </a:p>
          <a:p>
            <a:r>
              <a:rPr lang="en-US" sz="2000" dirty="0"/>
              <a:t>Soft, Easy-to-Grip Carry Case</a:t>
            </a:r>
          </a:p>
          <a:p>
            <a:r>
              <a:rPr lang="en-US" sz="2000" dirty="0"/>
              <a:t>Wall Charger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SilverSpot</a:t>
            </a:r>
            <a:r>
              <a:rPr lang="en-US" sz="2000" b="1" dirty="0"/>
              <a:t> Set-Up &amp; Design</a:t>
            </a:r>
          </a:p>
          <a:p>
            <a:r>
              <a:rPr lang="en-US" sz="2000" dirty="0"/>
              <a:t>Implementation Project Manager</a:t>
            </a:r>
          </a:p>
          <a:p>
            <a:r>
              <a:rPr lang="en-US" sz="2000" dirty="0"/>
              <a:t>Full Support to Design &amp; Set-up Each </a:t>
            </a:r>
            <a:r>
              <a:rPr lang="en-US" sz="2000" dirty="0" err="1"/>
              <a:t>SilverSpot</a:t>
            </a:r>
            <a:endParaRPr lang="en-US" sz="2000" dirty="0"/>
          </a:p>
          <a:p>
            <a:r>
              <a:rPr lang="en-US" sz="2000" dirty="0"/>
              <a:t>2-Year Ongoing Library Support</a:t>
            </a:r>
          </a:p>
          <a:p>
            <a:r>
              <a:rPr lang="en-US" sz="2000" dirty="0"/>
              <a:t>2-Year </a:t>
            </a:r>
            <a:r>
              <a:rPr lang="en-US" sz="2000" dirty="0" err="1"/>
              <a:t>SilverSpot</a:t>
            </a:r>
            <a:r>
              <a:rPr lang="en-US" sz="2000" dirty="0"/>
              <a:t> Software License</a:t>
            </a:r>
          </a:p>
          <a:p>
            <a:r>
              <a:rPr lang="en-US" sz="2000" dirty="0"/>
              <a:t>1-Year Manufacturer’s Warranty</a:t>
            </a:r>
          </a:p>
          <a:p>
            <a:r>
              <a:rPr lang="en-US" sz="2000" dirty="0"/>
              <a:t>Extended Warranties Available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20C2D50-5EE7-0635-EA02-7B8B35DD2458}"/>
              </a:ext>
            </a:extLst>
          </p:cNvPr>
          <p:cNvSpPr/>
          <p:nvPr/>
        </p:nvSpPr>
        <p:spPr>
          <a:xfrm>
            <a:off x="7595085" y="0"/>
            <a:ext cx="4596916" cy="6193410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26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D155A9-591E-533D-7701-2E1AFC34FA59}"/>
              </a:ext>
            </a:extLst>
          </p:cNvPr>
          <p:cNvSpPr txBox="1"/>
          <p:nvPr/>
        </p:nvSpPr>
        <p:spPr>
          <a:xfrm>
            <a:off x="1627593" y="5575610"/>
            <a:ext cx="2258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i="0" strike="noStrike" spc="100" dirty="0">
                <a:solidFill>
                  <a:schemeClr val="bg1"/>
                </a:solidFill>
                <a:effectLst/>
                <a:latin typeface="proxima-soft"/>
              </a:rPr>
              <a:t>(281) 667-0404</a:t>
            </a:r>
            <a:endParaRPr lang="en-US" sz="1600" kern="2400" spc="100" dirty="0">
              <a:solidFill>
                <a:schemeClr val="bg1"/>
              </a:solidFill>
            </a:endParaRPr>
          </a:p>
          <a:p>
            <a:pPr algn="ctr"/>
            <a:r>
              <a:rPr lang="en-US" sz="1600" kern="2400" spc="100" dirty="0">
                <a:solidFill>
                  <a:schemeClr val="bg1"/>
                </a:solidFill>
              </a:rPr>
              <a:t>premierwireless.com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3581C91-8FD6-2752-E3FC-2290CBB8EF4B}"/>
              </a:ext>
            </a:extLst>
          </p:cNvPr>
          <p:cNvSpPr txBox="1">
            <a:spLocks/>
          </p:cNvSpPr>
          <p:nvPr/>
        </p:nvSpPr>
        <p:spPr>
          <a:xfrm>
            <a:off x="1077538" y="1823995"/>
            <a:ext cx="3359061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 cap="all" spc="10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WE’RE HERE TO HELP.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712100C-72D4-1EAC-2E2F-0198D56F10E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11" r="11513"/>
          <a:stretch/>
        </p:blipFill>
        <p:spPr>
          <a:xfrm>
            <a:off x="5491024" y="0"/>
            <a:ext cx="6769239" cy="6858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F0702A-0A8B-9198-144B-FBB6648DB6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538" y="2854988"/>
            <a:ext cx="1301525" cy="261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CD0F5E-558F-12FA-A6F6-BC81DE3D0B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9241" y="2756394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4629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Custom 26">
      <a:majorFont>
        <a:latin typeface="Tenorite Bold"/>
        <a:ea typeface=""/>
        <a:cs typeface=""/>
      </a:majorFont>
      <a:minorFont>
        <a:latin typeface="Tenorit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Pitch Deck_TM16411175_Win32_JC_SL_v3" id="{8B4DAF89-59FE-4064-AB7A-372A9529B50F}" vid="{3DF83A45-BE94-4B01-94A1-C38A7DA6C9D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439292-23DE-4FBC-B000-AFED89AC64F3}">
  <ds:schemaRefs>
    <ds:schemaRef ds:uri="http://schemas.microsoft.com/sharepoint/v3"/>
    <ds:schemaRef ds:uri="16c05727-aa75-4e4a-9b5f-8a80a1165891"/>
    <ds:schemaRef ds:uri="71af3243-3dd4-4a8d-8c0d-dd76da1f02a5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230e9df3-be65-4c73-a93b-d1236ebd677e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F1B15C2-B622-4464-872A-FFB13E3A35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5F1115-A9D1-4ADF-878E-8B9CEB1416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{736C63D6-3E05-455D-A9C9-2600DD127348}tf16411175_win32</Template>
  <TotalTime>8501</TotalTime>
  <Words>179</Words>
  <Application>Microsoft Office PowerPoint</Application>
  <PresentationFormat>Widescreen</PresentationFormat>
  <Paragraphs>26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Calibri</vt:lpstr>
      <vt:lpstr>Calibri Light</vt:lpstr>
      <vt:lpstr>proxima-soft</vt:lpstr>
      <vt:lpstr>Tenorite</vt:lpstr>
      <vt:lpstr>Tenorite </vt:lpstr>
      <vt:lpstr>Tenorite bold</vt:lpstr>
      <vt:lpstr>Tenorite bold</vt:lpstr>
      <vt:lpstr>Wingdings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Futrell</dc:creator>
  <cp:lastModifiedBy>Kelly Futrell</cp:lastModifiedBy>
  <cp:revision>19</cp:revision>
  <dcterms:created xsi:type="dcterms:W3CDTF">2023-03-30T19:38:36Z</dcterms:created>
  <dcterms:modified xsi:type="dcterms:W3CDTF">2023-12-19T14:12:06Z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