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8" r:id="rId4"/>
    <p:sldMasterId id="2147483690" r:id="rId5"/>
    <p:sldMasterId id="2147483730" r:id="rId6"/>
    <p:sldMasterId id="2147483755" r:id="rId7"/>
  </p:sldMasterIdLst>
  <p:notesMasterIdLst>
    <p:notesMasterId r:id="rId29"/>
  </p:notesMasterIdLst>
  <p:handoutMasterIdLst>
    <p:handoutMasterId r:id="rId30"/>
  </p:handoutMasterIdLst>
  <p:sldIdLst>
    <p:sldId id="276" r:id="rId8"/>
    <p:sldId id="282" r:id="rId9"/>
    <p:sldId id="1320" r:id="rId10"/>
    <p:sldId id="305" r:id="rId11"/>
    <p:sldId id="2147473638" r:id="rId12"/>
    <p:sldId id="1303" r:id="rId13"/>
    <p:sldId id="2147473641" r:id="rId14"/>
    <p:sldId id="2147473642" r:id="rId15"/>
    <p:sldId id="2147473636" r:id="rId16"/>
    <p:sldId id="2147478059" r:id="rId17"/>
    <p:sldId id="2147478058" r:id="rId18"/>
    <p:sldId id="303" r:id="rId19"/>
    <p:sldId id="2147473644" r:id="rId20"/>
    <p:sldId id="2147473645" r:id="rId21"/>
    <p:sldId id="2147473646" r:id="rId22"/>
    <p:sldId id="2147473648" r:id="rId23"/>
    <p:sldId id="2147478061" r:id="rId24"/>
    <p:sldId id="2147478062" r:id="rId25"/>
    <p:sldId id="2147473650" r:id="rId26"/>
    <p:sldId id="1321"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A8E"/>
    <a:srgbClr val="002060"/>
    <a:srgbClr val="E53B30"/>
    <a:srgbClr val="FFD700"/>
    <a:srgbClr val="135193"/>
    <a:srgbClr val="3A3A3A"/>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0A6069-F3E1-40CE-827A-2FA7AF6E03B2}" v="160" dt="2023-12-21T15:21:29.588"/>
    <p1510:client id="{2D3A92E3-4B6B-49D0-A3EB-28AF15CFC5C8}" v="4" dt="2023-12-21T16:02:23.950"/>
    <p1510:client id="{519A5305-3DA4-4AEB-920A-0F67EAA3E5BA}" v="11" dt="2023-12-21T16:04:00.782"/>
    <p1510:client id="{AE7ADA2F-0309-46C8-AC0C-7B711EC2D500}" v="150" dt="2023-12-21T15:05:15.718"/>
    <p1510:client id="{B42952E2-52B8-498B-9F3D-16752558D3B5}" v="88" dt="2023-12-21T21:36:21.880"/>
    <p1510:client id="{CC1BC692-8010-44B7-BCB1-3E74C20F27E2}" v="24" dt="2023-12-18T20:19:29.142"/>
    <p1510:client id="{DD3C91AB-F158-4DAA-834C-5010A2AF38DB}" v="106" dt="2023-12-21T20:33:09.696"/>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85027" autoAdjust="0"/>
  </p:normalViewPr>
  <p:slideViewPr>
    <p:cSldViewPr snapToGrid="0">
      <p:cViewPr varScale="1">
        <p:scale>
          <a:sx n="86" d="100"/>
          <a:sy n="86" d="100"/>
        </p:scale>
        <p:origin x="1182"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Allgaier" userId="S::rachel.allgaier@pwbts.net::1e2e3902-831a-4e3f-8eb8-6fec1be96b09" providerId="AD" clId="Web-{220A6069-F3E1-40CE-827A-2FA7AF6E03B2}"/>
    <pc:docChg chg="addSld delSld modSld">
      <pc:chgData name="Rachel Allgaier" userId="S::rachel.allgaier@pwbts.net::1e2e3902-831a-4e3f-8eb8-6fec1be96b09" providerId="AD" clId="Web-{220A6069-F3E1-40CE-827A-2FA7AF6E03B2}" dt="2023-12-21T15:21:29.588" v="178"/>
      <pc:docMkLst>
        <pc:docMk/>
      </pc:docMkLst>
      <pc:sldChg chg="modSp">
        <pc:chgData name="Rachel Allgaier" userId="S::rachel.allgaier@pwbts.net::1e2e3902-831a-4e3f-8eb8-6fec1be96b09" providerId="AD" clId="Web-{220A6069-F3E1-40CE-827A-2FA7AF6E03B2}" dt="2023-12-21T15:07:29.312" v="2" actId="20577"/>
        <pc:sldMkLst>
          <pc:docMk/>
          <pc:sldMk cId="52823230" sldId="2147473646"/>
        </pc:sldMkLst>
        <pc:spChg chg="mod">
          <ac:chgData name="Rachel Allgaier" userId="S::rachel.allgaier@pwbts.net::1e2e3902-831a-4e3f-8eb8-6fec1be96b09" providerId="AD" clId="Web-{220A6069-F3E1-40CE-827A-2FA7AF6E03B2}" dt="2023-12-21T15:07:29.312" v="2" actId="20577"/>
          <ac:spMkLst>
            <pc:docMk/>
            <pc:sldMk cId="52823230" sldId="2147473646"/>
            <ac:spMk id="4" creationId="{60D6CD94-47BF-36A4-F14C-73F3F978158D}"/>
          </ac:spMkLst>
        </pc:spChg>
      </pc:sldChg>
      <pc:sldChg chg="modSp">
        <pc:chgData name="Rachel Allgaier" userId="S::rachel.allgaier@pwbts.net::1e2e3902-831a-4e3f-8eb8-6fec1be96b09" providerId="AD" clId="Web-{220A6069-F3E1-40CE-827A-2FA7AF6E03B2}" dt="2023-12-21T15:18:18.660" v="167" actId="20577"/>
        <pc:sldMkLst>
          <pc:docMk/>
          <pc:sldMk cId="3861163452" sldId="2147473648"/>
        </pc:sldMkLst>
        <pc:spChg chg="mod">
          <ac:chgData name="Rachel Allgaier" userId="S::rachel.allgaier@pwbts.net::1e2e3902-831a-4e3f-8eb8-6fec1be96b09" providerId="AD" clId="Web-{220A6069-F3E1-40CE-827A-2FA7AF6E03B2}" dt="2023-12-21T15:18:18.660" v="167" actId="20577"/>
          <ac:spMkLst>
            <pc:docMk/>
            <pc:sldMk cId="3861163452" sldId="2147473648"/>
            <ac:spMk id="4" creationId="{751D6B1A-7CB9-7A94-16FB-98BEE4ACBC90}"/>
          </ac:spMkLst>
        </pc:spChg>
      </pc:sldChg>
      <pc:sldChg chg="add del replId">
        <pc:chgData name="Rachel Allgaier" userId="S::rachel.allgaier@pwbts.net::1e2e3902-831a-4e3f-8eb8-6fec1be96b09" providerId="AD" clId="Web-{220A6069-F3E1-40CE-827A-2FA7AF6E03B2}" dt="2023-12-21T15:21:29.588" v="178"/>
        <pc:sldMkLst>
          <pc:docMk/>
          <pc:sldMk cId="1323965789" sldId="2147478060"/>
        </pc:sldMkLst>
      </pc:sldChg>
      <pc:sldChg chg="modSp add replId">
        <pc:chgData name="Rachel Allgaier" userId="S::rachel.allgaier@pwbts.net::1e2e3902-831a-4e3f-8eb8-6fec1be96b09" providerId="AD" clId="Web-{220A6069-F3E1-40CE-827A-2FA7AF6E03B2}" dt="2023-12-21T15:19:42.163" v="174" actId="20577"/>
        <pc:sldMkLst>
          <pc:docMk/>
          <pc:sldMk cId="3242191019" sldId="2147478061"/>
        </pc:sldMkLst>
        <pc:spChg chg="mod">
          <ac:chgData name="Rachel Allgaier" userId="S::rachel.allgaier@pwbts.net::1e2e3902-831a-4e3f-8eb8-6fec1be96b09" providerId="AD" clId="Web-{220A6069-F3E1-40CE-827A-2FA7AF6E03B2}" dt="2023-12-21T15:19:42.163" v="174" actId="20577"/>
          <ac:spMkLst>
            <pc:docMk/>
            <pc:sldMk cId="3242191019" sldId="2147478061"/>
            <ac:spMk id="4" creationId="{CAC7A1DA-DCFD-4271-BF1D-2DE1A26B78E4}"/>
          </ac:spMkLst>
        </pc:spChg>
      </pc:sldChg>
      <pc:sldChg chg="new del">
        <pc:chgData name="Rachel Allgaier" userId="S::rachel.allgaier@pwbts.net::1e2e3902-831a-4e3f-8eb8-6fec1be96b09" providerId="AD" clId="Web-{220A6069-F3E1-40CE-827A-2FA7AF6E03B2}" dt="2023-12-21T15:19:11.365" v="169"/>
        <pc:sldMkLst>
          <pc:docMk/>
          <pc:sldMk cId="4267908093" sldId="2147478061"/>
        </pc:sldMkLst>
      </pc:sldChg>
      <pc:sldChg chg="modSp add replId">
        <pc:chgData name="Rachel Allgaier" userId="S::rachel.allgaier@pwbts.net::1e2e3902-831a-4e3f-8eb8-6fec1be96b09" providerId="AD" clId="Web-{220A6069-F3E1-40CE-827A-2FA7AF6E03B2}" dt="2023-12-21T15:19:59.742" v="177" actId="20577"/>
        <pc:sldMkLst>
          <pc:docMk/>
          <pc:sldMk cId="1341571135" sldId="2147478062"/>
        </pc:sldMkLst>
        <pc:spChg chg="mod">
          <ac:chgData name="Rachel Allgaier" userId="S::rachel.allgaier@pwbts.net::1e2e3902-831a-4e3f-8eb8-6fec1be96b09" providerId="AD" clId="Web-{220A6069-F3E1-40CE-827A-2FA7AF6E03B2}" dt="2023-12-21T15:19:59.742" v="177" actId="20577"/>
          <ac:spMkLst>
            <pc:docMk/>
            <pc:sldMk cId="1341571135" sldId="2147478062"/>
            <ac:spMk id="4" creationId="{481D0AF2-A8C3-5983-E66D-33601B7419FB}"/>
          </ac:spMkLst>
        </pc:spChg>
      </pc:sldChg>
    </pc:docChg>
  </pc:docChgLst>
  <pc:docChgLst>
    <pc:chgData name="Kelly Futrell" userId="S::kelly.futrell@pwbts.net::b04b1a04-715f-42e3-b0d4-9f5bfdb5d792" providerId="AD" clId="Web-{B42952E2-52B8-498B-9F3D-16752558D3B5}"/>
    <pc:docChg chg="modSld">
      <pc:chgData name="Kelly Futrell" userId="S::kelly.futrell@pwbts.net::b04b1a04-715f-42e3-b0d4-9f5bfdb5d792" providerId="AD" clId="Web-{B42952E2-52B8-498B-9F3D-16752558D3B5}" dt="2023-12-21T21:36:21.880" v="80"/>
      <pc:docMkLst>
        <pc:docMk/>
      </pc:docMkLst>
      <pc:sldChg chg="modSp">
        <pc:chgData name="Kelly Futrell" userId="S::kelly.futrell@pwbts.net::b04b1a04-715f-42e3-b0d4-9f5bfdb5d792" providerId="AD" clId="Web-{B42952E2-52B8-498B-9F3D-16752558D3B5}" dt="2023-12-21T21:36:21.880" v="80"/>
        <pc:sldMkLst>
          <pc:docMk/>
          <pc:sldMk cId="1065806479" sldId="2147473644"/>
        </pc:sldMkLst>
        <pc:graphicFrameChg chg="mod modGraphic">
          <ac:chgData name="Kelly Futrell" userId="S::kelly.futrell@pwbts.net::b04b1a04-715f-42e3-b0d4-9f5bfdb5d792" providerId="AD" clId="Web-{B42952E2-52B8-498B-9F3D-16752558D3B5}" dt="2023-12-21T21:36:21.880" v="80"/>
          <ac:graphicFrameMkLst>
            <pc:docMk/>
            <pc:sldMk cId="1065806479" sldId="2147473644"/>
            <ac:graphicFrameMk id="5" creationId="{50B2B672-F826-FDB1-3964-97C4F2CC2B37}"/>
          </ac:graphicFrameMkLst>
        </pc:graphicFrameChg>
      </pc:sldChg>
    </pc:docChg>
  </pc:docChgLst>
  <pc:docChgLst>
    <pc:chgData name="Rachel Allgaier" userId="S::rachel.allgaier@pwbts.net::1e2e3902-831a-4e3f-8eb8-6fec1be96b09" providerId="AD" clId="Web-{519A5305-3DA4-4AEB-920A-0F67EAA3E5BA}"/>
    <pc:docChg chg="modSld">
      <pc:chgData name="Rachel Allgaier" userId="S::rachel.allgaier@pwbts.net::1e2e3902-831a-4e3f-8eb8-6fec1be96b09" providerId="AD" clId="Web-{519A5305-3DA4-4AEB-920A-0F67EAA3E5BA}" dt="2023-12-21T16:04:00.782" v="12" actId="20577"/>
      <pc:docMkLst>
        <pc:docMk/>
      </pc:docMkLst>
      <pc:sldChg chg="modSp">
        <pc:chgData name="Rachel Allgaier" userId="S::rachel.allgaier@pwbts.net::1e2e3902-831a-4e3f-8eb8-6fec1be96b09" providerId="AD" clId="Web-{519A5305-3DA4-4AEB-920A-0F67EAA3E5BA}" dt="2023-12-21T16:04:00.782" v="12" actId="20577"/>
        <pc:sldMkLst>
          <pc:docMk/>
          <pc:sldMk cId="3242191019" sldId="2147478061"/>
        </pc:sldMkLst>
        <pc:spChg chg="mod">
          <ac:chgData name="Rachel Allgaier" userId="S::rachel.allgaier@pwbts.net::1e2e3902-831a-4e3f-8eb8-6fec1be96b09" providerId="AD" clId="Web-{519A5305-3DA4-4AEB-920A-0F67EAA3E5BA}" dt="2023-12-21T16:04:00.782" v="12" actId="20577"/>
          <ac:spMkLst>
            <pc:docMk/>
            <pc:sldMk cId="3242191019" sldId="2147478061"/>
            <ac:spMk id="4" creationId="{CAC7A1DA-DCFD-4271-BF1D-2DE1A26B78E4}"/>
          </ac:spMkLst>
        </pc:spChg>
      </pc:sldChg>
    </pc:docChg>
  </pc:docChgLst>
  <pc:docChgLst>
    <pc:chgData name="Rachel Allgaier" userId="S::rachel.allgaier@pwbts.net::1e2e3902-831a-4e3f-8eb8-6fec1be96b09" providerId="AD" clId="Web-{2D3A92E3-4B6B-49D0-A3EB-28AF15CFC5C8}"/>
    <pc:docChg chg="modSld">
      <pc:chgData name="Rachel Allgaier" userId="S::rachel.allgaier@pwbts.net::1e2e3902-831a-4e3f-8eb8-6fec1be96b09" providerId="AD" clId="Web-{2D3A92E3-4B6B-49D0-A3EB-28AF15CFC5C8}" dt="2023-12-21T16:02:23.950" v="2"/>
      <pc:docMkLst>
        <pc:docMk/>
      </pc:docMkLst>
      <pc:sldChg chg="addSp delSp modSp">
        <pc:chgData name="Rachel Allgaier" userId="S::rachel.allgaier@pwbts.net::1e2e3902-831a-4e3f-8eb8-6fec1be96b09" providerId="AD" clId="Web-{2D3A92E3-4B6B-49D0-A3EB-28AF15CFC5C8}" dt="2023-12-21T16:02:23.950" v="2"/>
        <pc:sldMkLst>
          <pc:docMk/>
          <pc:sldMk cId="3242191019" sldId="2147478061"/>
        </pc:sldMkLst>
        <pc:spChg chg="mod">
          <ac:chgData name="Rachel Allgaier" userId="S::rachel.allgaier@pwbts.net::1e2e3902-831a-4e3f-8eb8-6fec1be96b09" providerId="AD" clId="Web-{2D3A92E3-4B6B-49D0-A3EB-28AF15CFC5C8}" dt="2023-12-21T16:02:18.887" v="0" actId="20577"/>
          <ac:spMkLst>
            <pc:docMk/>
            <pc:sldMk cId="3242191019" sldId="2147478061"/>
            <ac:spMk id="4" creationId="{CAC7A1DA-DCFD-4271-BF1D-2DE1A26B78E4}"/>
          </ac:spMkLst>
        </pc:spChg>
        <pc:picChg chg="add del mod">
          <ac:chgData name="Rachel Allgaier" userId="S::rachel.allgaier@pwbts.net::1e2e3902-831a-4e3f-8eb8-6fec1be96b09" providerId="AD" clId="Web-{2D3A92E3-4B6B-49D0-A3EB-28AF15CFC5C8}" dt="2023-12-21T16:02:23.950" v="2"/>
          <ac:picMkLst>
            <pc:docMk/>
            <pc:sldMk cId="3242191019" sldId="2147478061"/>
            <ac:picMk id="2" creationId="{17072698-D162-5145-7C54-DD949A8F4C6F}"/>
          </ac:picMkLst>
        </pc:picChg>
      </pc:sldChg>
    </pc:docChg>
  </pc:docChgLst>
  <pc:docChgLst>
    <pc:chgData name="Rachel Allgaier" userId="S::rachel.allgaier@pwbts.net::1e2e3902-831a-4e3f-8eb8-6fec1be96b09" providerId="AD" clId="Web-{AE7ADA2F-0309-46C8-AC0C-7B711EC2D500}"/>
    <pc:docChg chg="modSld">
      <pc:chgData name="Rachel Allgaier" userId="S::rachel.allgaier@pwbts.net::1e2e3902-831a-4e3f-8eb8-6fec1be96b09" providerId="AD" clId="Web-{AE7ADA2F-0309-46C8-AC0C-7B711EC2D500}" dt="2023-12-21T15:05:15.718" v="150" actId="20577"/>
      <pc:docMkLst>
        <pc:docMk/>
      </pc:docMkLst>
      <pc:sldChg chg="modSp">
        <pc:chgData name="Rachel Allgaier" userId="S::rachel.allgaier@pwbts.net::1e2e3902-831a-4e3f-8eb8-6fec1be96b09" providerId="AD" clId="Web-{AE7ADA2F-0309-46C8-AC0C-7B711EC2D500}" dt="2023-12-21T15:05:01.733" v="138" actId="20577"/>
        <pc:sldMkLst>
          <pc:docMk/>
          <pc:sldMk cId="52823230" sldId="2147473646"/>
        </pc:sldMkLst>
        <pc:spChg chg="mod">
          <ac:chgData name="Rachel Allgaier" userId="S::rachel.allgaier@pwbts.net::1e2e3902-831a-4e3f-8eb8-6fec1be96b09" providerId="AD" clId="Web-{AE7ADA2F-0309-46C8-AC0C-7B711EC2D500}" dt="2023-12-21T15:00:01.788" v="10" actId="20577"/>
          <ac:spMkLst>
            <pc:docMk/>
            <pc:sldMk cId="52823230" sldId="2147473646"/>
            <ac:spMk id="3" creationId="{D7E013B6-D842-DF51-539D-ED2083F01331}"/>
          </ac:spMkLst>
        </pc:spChg>
        <pc:spChg chg="mod">
          <ac:chgData name="Rachel Allgaier" userId="S::rachel.allgaier@pwbts.net::1e2e3902-831a-4e3f-8eb8-6fec1be96b09" providerId="AD" clId="Web-{AE7ADA2F-0309-46C8-AC0C-7B711EC2D500}" dt="2023-12-21T15:05:01.733" v="138" actId="20577"/>
          <ac:spMkLst>
            <pc:docMk/>
            <pc:sldMk cId="52823230" sldId="2147473646"/>
            <ac:spMk id="4" creationId="{60D6CD94-47BF-36A4-F14C-73F3F978158D}"/>
          </ac:spMkLst>
        </pc:spChg>
        <pc:spChg chg="mod">
          <ac:chgData name="Rachel Allgaier" userId="S::rachel.allgaier@pwbts.net::1e2e3902-831a-4e3f-8eb8-6fec1be96b09" providerId="AD" clId="Web-{AE7ADA2F-0309-46C8-AC0C-7B711EC2D500}" dt="2023-12-21T15:04:32.701" v="121" actId="20577"/>
          <ac:spMkLst>
            <pc:docMk/>
            <pc:sldMk cId="52823230" sldId="2147473646"/>
            <ac:spMk id="5" creationId="{F2C28EB9-C802-0619-F40D-4B1E38C19044}"/>
          </ac:spMkLst>
        </pc:spChg>
      </pc:sldChg>
      <pc:sldChg chg="modSp">
        <pc:chgData name="Rachel Allgaier" userId="S::rachel.allgaier@pwbts.net::1e2e3902-831a-4e3f-8eb8-6fec1be96b09" providerId="AD" clId="Web-{AE7ADA2F-0309-46C8-AC0C-7B711EC2D500}" dt="2023-12-21T15:05:15.718" v="150" actId="20577"/>
        <pc:sldMkLst>
          <pc:docMk/>
          <pc:sldMk cId="3861163452" sldId="2147473648"/>
        </pc:sldMkLst>
        <pc:spChg chg="mod">
          <ac:chgData name="Rachel Allgaier" userId="S::rachel.allgaier@pwbts.net::1e2e3902-831a-4e3f-8eb8-6fec1be96b09" providerId="AD" clId="Web-{AE7ADA2F-0309-46C8-AC0C-7B711EC2D500}" dt="2023-12-21T15:05:15.718" v="150" actId="20577"/>
          <ac:spMkLst>
            <pc:docMk/>
            <pc:sldMk cId="3861163452" sldId="2147473648"/>
            <ac:spMk id="3" creationId="{3D3CF035-8636-467B-49BD-84B5FF26DD45}"/>
          </ac:spMkLst>
        </pc:spChg>
        <pc:spChg chg="mod">
          <ac:chgData name="Rachel Allgaier" userId="S::rachel.allgaier@pwbts.net::1e2e3902-831a-4e3f-8eb8-6fec1be96b09" providerId="AD" clId="Web-{AE7ADA2F-0309-46C8-AC0C-7B711EC2D500}" dt="2023-12-21T15:05:09.718" v="141" actId="20577"/>
          <ac:spMkLst>
            <pc:docMk/>
            <pc:sldMk cId="3861163452" sldId="2147473648"/>
            <ac:spMk id="4" creationId="{751D6B1A-7CB9-7A94-16FB-98BEE4ACBC90}"/>
          </ac:spMkLst>
        </pc:spChg>
        <pc:spChg chg="mod">
          <ac:chgData name="Rachel Allgaier" userId="S::rachel.allgaier@pwbts.net::1e2e3902-831a-4e3f-8eb8-6fec1be96b09" providerId="AD" clId="Web-{AE7ADA2F-0309-46C8-AC0C-7B711EC2D500}" dt="2023-12-21T15:04:24.779" v="118" actId="20577"/>
          <ac:spMkLst>
            <pc:docMk/>
            <pc:sldMk cId="3861163452" sldId="2147473648"/>
            <ac:spMk id="5" creationId="{0E2D1503-3439-D77D-F33B-4471F48E4329}"/>
          </ac:spMkLst>
        </pc:spChg>
      </pc:sldChg>
    </pc:docChg>
  </pc:docChgLst>
  <pc:docChgLst>
    <pc:chgData name="Kelly Futrell" userId="S::kelly.futrell@pwbts.net::b04b1a04-715f-42e3-b0d4-9f5bfdb5d792" providerId="AD" clId="Web-{563DD2A0-36E3-49CB-BFC2-06CAB7858528}"/>
    <pc:docChg chg="modSld">
      <pc:chgData name="Kelly Futrell" userId="S::kelly.futrell@pwbts.net::b04b1a04-715f-42e3-b0d4-9f5bfdb5d792" providerId="AD" clId="Web-{563DD2A0-36E3-49CB-BFC2-06CAB7858528}" dt="2023-12-14T22:08:15.119" v="303"/>
      <pc:docMkLst>
        <pc:docMk/>
      </pc:docMkLst>
      <pc:sldChg chg="addSp modSp">
        <pc:chgData name="Kelly Futrell" userId="S::kelly.futrell@pwbts.net::b04b1a04-715f-42e3-b0d4-9f5bfdb5d792" providerId="AD" clId="Web-{563DD2A0-36E3-49CB-BFC2-06CAB7858528}" dt="2023-12-14T22:08:15.119" v="303"/>
        <pc:sldMkLst>
          <pc:docMk/>
          <pc:sldMk cId="1065806479" sldId="2147473644"/>
        </pc:sldMkLst>
        <pc:graphicFrameChg chg="add mod modGraphic">
          <ac:chgData name="Kelly Futrell" userId="S::kelly.futrell@pwbts.net::b04b1a04-715f-42e3-b0d4-9f5bfdb5d792" providerId="AD" clId="Web-{563DD2A0-36E3-49CB-BFC2-06CAB7858528}" dt="2023-12-14T22:08:15.119" v="303"/>
          <ac:graphicFrameMkLst>
            <pc:docMk/>
            <pc:sldMk cId="1065806479" sldId="2147473644"/>
            <ac:graphicFrameMk id="5" creationId="{50B2B672-F826-FDB1-3964-97C4F2CC2B37}"/>
          </ac:graphicFrameMkLst>
        </pc:graphicFrameChg>
        <pc:picChg chg="mod">
          <ac:chgData name="Kelly Futrell" userId="S::kelly.futrell@pwbts.net::b04b1a04-715f-42e3-b0d4-9f5bfdb5d792" providerId="AD" clId="Web-{563DD2A0-36E3-49CB-BFC2-06CAB7858528}" dt="2023-12-14T22:05:11.009" v="92" actId="1076"/>
          <ac:picMkLst>
            <pc:docMk/>
            <pc:sldMk cId="1065806479" sldId="2147473644"/>
            <ac:picMk id="4" creationId="{AF4E629B-822A-79B2-B70A-08CD61D7A153}"/>
          </ac:picMkLst>
        </pc:picChg>
      </pc:sldChg>
    </pc:docChg>
  </pc:docChgLst>
  <pc:docChgLst>
    <pc:chgData name="Lea Bogle" userId="05bcd701-882b-4902-91e9-f99a8da3c5d6" providerId="ADAL" clId="{45447405-E27B-4857-8739-37F30D3E8785}"/>
    <pc:docChg chg="modSld">
      <pc:chgData name="Lea Bogle" userId="05bcd701-882b-4902-91e9-f99a8da3c5d6" providerId="ADAL" clId="{45447405-E27B-4857-8739-37F30D3E8785}" dt="2023-12-14T19:41:09.005" v="13" actId="1076"/>
      <pc:docMkLst>
        <pc:docMk/>
      </pc:docMkLst>
      <pc:sldChg chg="mod modShow">
        <pc:chgData name="Lea Bogle" userId="05bcd701-882b-4902-91e9-f99a8da3c5d6" providerId="ADAL" clId="{45447405-E27B-4857-8739-37F30D3E8785}" dt="2023-12-14T18:52:27.058" v="0" actId="729"/>
        <pc:sldMkLst>
          <pc:docMk/>
          <pc:sldMk cId="1816547011" sldId="302"/>
        </pc:sldMkLst>
      </pc:sldChg>
      <pc:sldChg chg="modSp mod">
        <pc:chgData name="Lea Bogle" userId="05bcd701-882b-4902-91e9-f99a8da3c5d6" providerId="ADAL" clId="{45447405-E27B-4857-8739-37F30D3E8785}" dt="2023-12-14T18:53:08.030" v="3" actId="1076"/>
        <pc:sldMkLst>
          <pc:docMk/>
          <pc:sldMk cId="3677894595" sldId="1320"/>
        </pc:sldMkLst>
        <pc:spChg chg="mod">
          <ac:chgData name="Lea Bogle" userId="05bcd701-882b-4902-91e9-f99a8da3c5d6" providerId="ADAL" clId="{45447405-E27B-4857-8739-37F30D3E8785}" dt="2023-12-14T18:53:01.702" v="2" actId="1076"/>
          <ac:spMkLst>
            <pc:docMk/>
            <pc:sldMk cId="3677894595" sldId="1320"/>
            <ac:spMk id="9" creationId="{C4D0F4C2-A4AA-B27C-5CE6-C3367FFB0945}"/>
          </ac:spMkLst>
        </pc:spChg>
        <pc:spChg chg="mod">
          <ac:chgData name="Lea Bogle" userId="05bcd701-882b-4902-91e9-f99a8da3c5d6" providerId="ADAL" clId="{45447405-E27B-4857-8739-37F30D3E8785}" dt="2023-12-14T18:53:08.030" v="3" actId="1076"/>
          <ac:spMkLst>
            <pc:docMk/>
            <pc:sldMk cId="3677894595" sldId="1320"/>
            <ac:spMk id="14" creationId="{80A2473D-0A0C-D98C-7F68-77FD8C3068E1}"/>
          </ac:spMkLst>
        </pc:spChg>
      </pc:sldChg>
      <pc:sldChg chg="modSp mod">
        <pc:chgData name="Lea Bogle" userId="05bcd701-882b-4902-91e9-f99a8da3c5d6" providerId="ADAL" clId="{45447405-E27B-4857-8739-37F30D3E8785}" dt="2023-12-14T19:41:09.005" v="13" actId="1076"/>
        <pc:sldMkLst>
          <pc:docMk/>
          <pc:sldMk cId="264001108" sldId="2147473645"/>
        </pc:sldMkLst>
        <pc:spChg chg="mod">
          <ac:chgData name="Lea Bogle" userId="05bcd701-882b-4902-91e9-f99a8da3c5d6" providerId="ADAL" clId="{45447405-E27B-4857-8739-37F30D3E8785}" dt="2023-12-14T19:40:53.656" v="11" actId="1076"/>
          <ac:spMkLst>
            <pc:docMk/>
            <pc:sldMk cId="264001108" sldId="2147473645"/>
            <ac:spMk id="4" creationId="{4036B2C7-D434-2E16-B2F2-0847F9A001B5}"/>
          </ac:spMkLst>
        </pc:spChg>
        <pc:spChg chg="mod">
          <ac:chgData name="Lea Bogle" userId="05bcd701-882b-4902-91e9-f99a8da3c5d6" providerId="ADAL" clId="{45447405-E27B-4857-8739-37F30D3E8785}" dt="2023-12-14T19:41:01.272" v="12" actId="1076"/>
          <ac:spMkLst>
            <pc:docMk/>
            <pc:sldMk cId="264001108" sldId="2147473645"/>
            <ac:spMk id="5" creationId="{FF178473-ACAC-E68F-D2DF-4075AD0B2D84}"/>
          </ac:spMkLst>
        </pc:spChg>
        <pc:spChg chg="mod">
          <ac:chgData name="Lea Bogle" userId="05bcd701-882b-4902-91e9-f99a8da3c5d6" providerId="ADAL" clId="{45447405-E27B-4857-8739-37F30D3E8785}" dt="2023-12-14T19:41:09.005" v="13" actId="1076"/>
          <ac:spMkLst>
            <pc:docMk/>
            <pc:sldMk cId="264001108" sldId="2147473645"/>
            <ac:spMk id="6" creationId="{1F640F10-C24B-2F8C-AF00-80ADCF7D71AF}"/>
          </ac:spMkLst>
        </pc:spChg>
        <pc:spChg chg="mod">
          <ac:chgData name="Lea Bogle" userId="05bcd701-882b-4902-91e9-f99a8da3c5d6" providerId="ADAL" clId="{45447405-E27B-4857-8739-37F30D3E8785}" dt="2023-12-14T19:40:08.223" v="4" actId="1076"/>
          <ac:spMkLst>
            <pc:docMk/>
            <pc:sldMk cId="264001108" sldId="2147473645"/>
            <ac:spMk id="7" creationId="{3A909597-E878-DB00-13E0-87890E6E2D9B}"/>
          </ac:spMkLst>
        </pc:spChg>
      </pc:sldChg>
    </pc:docChg>
  </pc:docChgLst>
  <pc:docChgLst>
    <pc:chgData name="Kelly Futrell" userId="b04b1a04-715f-42e3-b0d4-9f5bfdb5d792" providerId="ADAL" clId="{CC1BC692-8010-44B7-BCB1-3E74C20F27E2}"/>
    <pc:docChg chg="undo custSel modSld">
      <pc:chgData name="Kelly Futrell" userId="b04b1a04-715f-42e3-b0d4-9f5bfdb5d792" providerId="ADAL" clId="{CC1BC692-8010-44B7-BCB1-3E74C20F27E2}" dt="2023-12-18T20:23:40.580" v="315" actId="1076"/>
      <pc:docMkLst>
        <pc:docMk/>
      </pc:docMkLst>
      <pc:sldChg chg="addSp delSp modSp mod modClrScheme chgLayout">
        <pc:chgData name="Kelly Futrell" userId="b04b1a04-715f-42e3-b0d4-9f5bfdb5d792" providerId="ADAL" clId="{CC1BC692-8010-44B7-BCB1-3E74C20F27E2}" dt="2023-12-18T20:23:40.580" v="315" actId="1076"/>
        <pc:sldMkLst>
          <pc:docMk/>
          <pc:sldMk cId="1065806479" sldId="2147473644"/>
        </pc:sldMkLst>
        <pc:spChg chg="mod ord">
          <ac:chgData name="Kelly Futrell" userId="b04b1a04-715f-42e3-b0d4-9f5bfdb5d792" providerId="ADAL" clId="{CC1BC692-8010-44B7-BCB1-3E74C20F27E2}" dt="2023-12-18T20:23:40.580" v="315" actId="1076"/>
          <ac:spMkLst>
            <pc:docMk/>
            <pc:sldMk cId="1065806479" sldId="2147473644"/>
            <ac:spMk id="2" creationId="{6865A670-3FAF-CF5E-6D7B-C6BAB8BA496E}"/>
          </ac:spMkLst>
        </pc:spChg>
        <pc:spChg chg="del mod ord">
          <ac:chgData name="Kelly Futrell" userId="b04b1a04-715f-42e3-b0d4-9f5bfdb5d792" providerId="ADAL" clId="{CC1BC692-8010-44B7-BCB1-3E74C20F27E2}" dt="2023-12-18T20:23:26.686" v="312" actId="478"/>
          <ac:spMkLst>
            <pc:docMk/>
            <pc:sldMk cId="1065806479" sldId="2147473644"/>
            <ac:spMk id="3" creationId="{F5FD84BA-E5BE-8895-5BD3-BE980E7455F5}"/>
          </ac:spMkLst>
        </pc:spChg>
        <pc:spChg chg="add del mod ord">
          <ac:chgData name="Kelly Futrell" userId="b04b1a04-715f-42e3-b0d4-9f5bfdb5d792" providerId="ADAL" clId="{CC1BC692-8010-44B7-BCB1-3E74C20F27E2}" dt="2023-12-18T20:22:55.423" v="300" actId="478"/>
          <ac:spMkLst>
            <pc:docMk/>
            <pc:sldMk cId="1065806479" sldId="2147473644"/>
            <ac:spMk id="6" creationId="{900A8209-B7A0-D698-5B98-CCFB01384BC4}"/>
          </ac:spMkLst>
        </pc:spChg>
        <pc:spChg chg="add del mod ord">
          <ac:chgData name="Kelly Futrell" userId="b04b1a04-715f-42e3-b0d4-9f5bfdb5d792" providerId="ADAL" clId="{CC1BC692-8010-44B7-BCB1-3E74C20F27E2}" dt="2023-12-18T20:22:56.976" v="301" actId="478"/>
          <ac:spMkLst>
            <pc:docMk/>
            <pc:sldMk cId="1065806479" sldId="2147473644"/>
            <ac:spMk id="7" creationId="{50A8BA32-6360-1CD1-F28C-EF0B9E6418A3}"/>
          </ac:spMkLst>
        </pc:spChg>
        <pc:spChg chg="add del mod ord">
          <ac:chgData name="Kelly Futrell" userId="b04b1a04-715f-42e3-b0d4-9f5bfdb5d792" providerId="ADAL" clId="{CC1BC692-8010-44B7-BCB1-3E74C20F27E2}" dt="2023-12-18T20:22:58.264" v="302" actId="478"/>
          <ac:spMkLst>
            <pc:docMk/>
            <pc:sldMk cId="1065806479" sldId="2147473644"/>
            <ac:spMk id="8" creationId="{FB237313-B4E2-0B3B-08E5-BAF862F0C5C1}"/>
          </ac:spMkLst>
        </pc:spChg>
        <pc:spChg chg="add del mod ord">
          <ac:chgData name="Kelly Futrell" userId="b04b1a04-715f-42e3-b0d4-9f5bfdb5d792" providerId="ADAL" clId="{CC1BC692-8010-44B7-BCB1-3E74C20F27E2}" dt="2023-12-18T20:22:59.796" v="303" actId="478"/>
          <ac:spMkLst>
            <pc:docMk/>
            <pc:sldMk cId="1065806479" sldId="2147473644"/>
            <ac:spMk id="9" creationId="{3DF677FD-BEB5-8C9C-A2AE-2E62E5178B35}"/>
          </ac:spMkLst>
        </pc:spChg>
        <pc:spChg chg="add del mod ord">
          <ac:chgData name="Kelly Futrell" userId="b04b1a04-715f-42e3-b0d4-9f5bfdb5d792" providerId="ADAL" clId="{CC1BC692-8010-44B7-BCB1-3E74C20F27E2}" dt="2023-12-18T20:23:09.652" v="307" actId="478"/>
          <ac:spMkLst>
            <pc:docMk/>
            <pc:sldMk cId="1065806479" sldId="2147473644"/>
            <ac:spMk id="10" creationId="{D81264C4-C118-A661-78E0-FB08A75B9B19}"/>
          </ac:spMkLst>
        </pc:spChg>
        <pc:spChg chg="add del mod ord">
          <ac:chgData name="Kelly Futrell" userId="b04b1a04-715f-42e3-b0d4-9f5bfdb5d792" providerId="ADAL" clId="{CC1BC692-8010-44B7-BCB1-3E74C20F27E2}" dt="2023-12-18T20:23:12.685" v="308" actId="478"/>
          <ac:spMkLst>
            <pc:docMk/>
            <pc:sldMk cId="1065806479" sldId="2147473644"/>
            <ac:spMk id="11" creationId="{032AD064-5CA0-6192-F940-EDADE15AC562}"/>
          </ac:spMkLst>
        </pc:spChg>
        <pc:spChg chg="add del mod ord">
          <ac:chgData name="Kelly Futrell" userId="b04b1a04-715f-42e3-b0d4-9f5bfdb5d792" providerId="ADAL" clId="{CC1BC692-8010-44B7-BCB1-3E74C20F27E2}" dt="2023-12-18T20:23:08.391" v="306" actId="478"/>
          <ac:spMkLst>
            <pc:docMk/>
            <pc:sldMk cId="1065806479" sldId="2147473644"/>
            <ac:spMk id="12" creationId="{A1D184F5-EAE9-CE65-3667-34C5CBF2E8BA}"/>
          </ac:spMkLst>
        </pc:spChg>
        <pc:spChg chg="add del mod ord">
          <ac:chgData name="Kelly Futrell" userId="b04b1a04-715f-42e3-b0d4-9f5bfdb5d792" providerId="ADAL" clId="{CC1BC692-8010-44B7-BCB1-3E74C20F27E2}" dt="2023-12-18T20:23:16.926" v="310" actId="478"/>
          <ac:spMkLst>
            <pc:docMk/>
            <pc:sldMk cId="1065806479" sldId="2147473644"/>
            <ac:spMk id="13" creationId="{89664E1A-443C-DB22-9248-05504F18668E}"/>
          </ac:spMkLst>
        </pc:spChg>
        <pc:spChg chg="add del mod ord">
          <ac:chgData name="Kelly Futrell" userId="b04b1a04-715f-42e3-b0d4-9f5bfdb5d792" providerId="ADAL" clId="{CC1BC692-8010-44B7-BCB1-3E74C20F27E2}" dt="2023-12-18T20:23:02.147" v="304" actId="478"/>
          <ac:spMkLst>
            <pc:docMk/>
            <pc:sldMk cId="1065806479" sldId="2147473644"/>
            <ac:spMk id="14" creationId="{68B5C266-06E3-C7DC-AAEF-3F15801B2E69}"/>
          </ac:spMkLst>
        </pc:spChg>
        <pc:spChg chg="add del mod ord">
          <ac:chgData name="Kelly Futrell" userId="b04b1a04-715f-42e3-b0d4-9f5bfdb5d792" providerId="ADAL" clId="{CC1BC692-8010-44B7-BCB1-3E74C20F27E2}" dt="2023-12-18T20:23:14.980" v="309" actId="478"/>
          <ac:spMkLst>
            <pc:docMk/>
            <pc:sldMk cId="1065806479" sldId="2147473644"/>
            <ac:spMk id="15" creationId="{223F26AF-318F-E751-C375-4C7A4A78AE99}"/>
          </ac:spMkLst>
        </pc:spChg>
        <pc:spChg chg="add del mod ord">
          <ac:chgData name="Kelly Futrell" userId="b04b1a04-715f-42e3-b0d4-9f5bfdb5d792" providerId="ADAL" clId="{CC1BC692-8010-44B7-BCB1-3E74C20F27E2}" dt="2023-12-18T20:23:05.421" v="305" actId="478"/>
          <ac:spMkLst>
            <pc:docMk/>
            <pc:sldMk cId="1065806479" sldId="2147473644"/>
            <ac:spMk id="16" creationId="{4328DD38-21BC-6945-D225-9F5E5851029C}"/>
          </ac:spMkLst>
        </pc:spChg>
        <pc:spChg chg="add del mod">
          <ac:chgData name="Kelly Futrell" userId="b04b1a04-715f-42e3-b0d4-9f5bfdb5d792" providerId="ADAL" clId="{CC1BC692-8010-44B7-BCB1-3E74C20F27E2}" dt="2023-12-18T20:23:30.319" v="313" actId="478"/>
          <ac:spMkLst>
            <pc:docMk/>
            <pc:sldMk cId="1065806479" sldId="2147473644"/>
            <ac:spMk id="18" creationId="{CBC866EC-3C10-5CE8-DE7E-501AA355AAE7}"/>
          </ac:spMkLst>
        </pc:spChg>
        <pc:graphicFrameChg chg="mod ord modGraphic">
          <ac:chgData name="Kelly Futrell" userId="b04b1a04-715f-42e3-b0d4-9f5bfdb5d792" providerId="ADAL" clId="{CC1BC692-8010-44B7-BCB1-3E74C20F27E2}" dt="2023-12-18T20:23:36.133" v="314" actId="1076"/>
          <ac:graphicFrameMkLst>
            <pc:docMk/>
            <pc:sldMk cId="1065806479" sldId="2147473644"/>
            <ac:graphicFrameMk id="5" creationId="{50B2B672-F826-FDB1-3964-97C4F2CC2B37}"/>
          </ac:graphicFrameMkLst>
        </pc:graphicFrameChg>
        <pc:picChg chg="del">
          <ac:chgData name="Kelly Futrell" userId="b04b1a04-715f-42e3-b0d4-9f5bfdb5d792" providerId="ADAL" clId="{CC1BC692-8010-44B7-BCB1-3E74C20F27E2}" dt="2023-12-18T20:19:54.601" v="281" actId="478"/>
          <ac:picMkLst>
            <pc:docMk/>
            <pc:sldMk cId="1065806479" sldId="2147473644"/>
            <ac:picMk id="4" creationId="{AF4E629B-822A-79B2-B70A-08CD61D7A153}"/>
          </ac:picMkLst>
        </pc:picChg>
      </pc:sldChg>
    </pc:docChg>
  </pc:docChgLst>
  <pc:docChgLst>
    <pc:chgData name="Rachel Allgaier" userId="S::rachel.allgaier@pwbts.net::1e2e3902-831a-4e3f-8eb8-6fec1be96b09" providerId="AD" clId="Web-{DD3C91AB-F158-4DAA-834C-5010A2AF38DB}"/>
    <pc:docChg chg="addSld delSld modSld">
      <pc:chgData name="Rachel Allgaier" userId="S::rachel.allgaier@pwbts.net::1e2e3902-831a-4e3f-8eb8-6fec1be96b09" providerId="AD" clId="Web-{DD3C91AB-F158-4DAA-834C-5010A2AF38DB}" dt="2023-12-21T20:33:03.368" v="113" actId="20577"/>
      <pc:docMkLst>
        <pc:docMk/>
      </pc:docMkLst>
      <pc:sldChg chg="modSp">
        <pc:chgData name="Rachel Allgaier" userId="S::rachel.allgaier@pwbts.net::1e2e3902-831a-4e3f-8eb8-6fec1be96b09" providerId="AD" clId="Web-{DD3C91AB-F158-4DAA-834C-5010A2AF38DB}" dt="2023-12-21T20:17:12.928" v="51" actId="20577"/>
        <pc:sldMkLst>
          <pc:docMk/>
          <pc:sldMk cId="2201797787" sldId="2147473650"/>
        </pc:sldMkLst>
        <pc:spChg chg="mod">
          <ac:chgData name="Rachel Allgaier" userId="S::rachel.allgaier@pwbts.net::1e2e3902-831a-4e3f-8eb8-6fec1be96b09" providerId="AD" clId="Web-{DD3C91AB-F158-4DAA-834C-5010A2AF38DB}" dt="2023-12-21T20:17:12.928" v="51" actId="20577"/>
          <ac:spMkLst>
            <pc:docMk/>
            <pc:sldMk cId="2201797787" sldId="2147473650"/>
            <ac:spMk id="4" creationId="{60D6CD94-47BF-36A4-F14C-73F3F978158D}"/>
          </ac:spMkLst>
        </pc:spChg>
      </pc:sldChg>
      <pc:sldChg chg="modSp">
        <pc:chgData name="Rachel Allgaier" userId="S::rachel.allgaier@pwbts.net::1e2e3902-831a-4e3f-8eb8-6fec1be96b09" providerId="AD" clId="Web-{DD3C91AB-F158-4DAA-834C-5010A2AF38DB}" dt="2023-12-21T20:32:22.663" v="111" actId="20577"/>
        <pc:sldMkLst>
          <pc:docMk/>
          <pc:sldMk cId="3242191019" sldId="2147478061"/>
        </pc:sldMkLst>
        <pc:spChg chg="mod">
          <ac:chgData name="Rachel Allgaier" userId="S::rachel.allgaier@pwbts.net::1e2e3902-831a-4e3f-8eb8-6fec1be96b09" providerId="AD" clId="Web-{DD3C91AB-F158-4DAA-834C-5010A2AF38DB}" dt="2023-12-21T20:32:22.663" v="111" actId="20577"/>
          <ac:spMkLst>
            <pc:docMk/>
            <pc:sldMk cId="3242191019" sldId="2147478061"/>
            <ac:spMk id="4" creationId="{CAC7A1DA-DCFD-4271-BF1D-2DE1A26B78E4}"/>
          </ac:spMkLst>
        </pc:spChg>
      </pc:sldChg>
      <pc:sldChg chg="modSp">
        <pc:chgData name="Rachel Allgaier" userId="S::rachel.allgaier@pwbts.net::1e2e3902-831a-4e3f-8eb8-6fec1be96b09" providerId="AD" clId="Web-{DD3C91AB-F158-4DAA-834C-5010A2AF38DB}" dt="2023-12-21T20:33:03.368" v="113" actId="20577"/>
        <pc:sldMkLst>
          <pc:docMk/>
          <pc:sldMk cId="1341571135" sldId="2147478062"/>
        </pc:sldMkLst>
        <pc:spChg chg="mod">
          <ac:chgData name="Rachel Allgaier" userId="S::rachel.allgaier@pwbts.net::1e2e3902-831a-4e3f-8eb8-6fec1be96b09" providerId="AD" clId="Web-{DD3C91AB-F158-4DAA-834C-5010A2AF38DB}" dt="2023-12-21T20:33:03.368" v="113" actId="20577"/>
          <ac:spMkLst>
            <pc:docMk/>
            <pc:sldMk cId="1341571135" sldId="2147478062"/>
            <ac:spMk id="4" creationId="{481D0AF2-A8C3-5983-E66D-33601B7419FB}"/>
          </ac:spMkLst>
        </pc:spChg>
      </pc:sldChg>
      <pc:sldChg chg="modSp add del replId">
        <pc:chgData name="Rachel Allgaier" userId="S::rachel.allgaier@pwbts.net::1e2e3902-831a-4e3f-8eb8-6fec1be96b09" providerId="AD" clId="Web-{DD3C91AB-F158-4DAA-834C-5010A2AF38DB}" dt="2023-12-21T20:30:06.202" v="86"/>
        <pc:sldMkLst>
          <pc:docMk/>
          <pc:sldMk cId="2261921250" sldId="2147478063"/>
        </pc:sldMkLst>
        <pc:spChg chg="mod">
          <ac:chgData name="Rachel Allgaier" userId="S::rachel.allgaier@pwbts.net::1e2e3902-831a-4e3f-8eb8-6fec1be96b09" providerId="AD" clId="Web-{DD3C91AB-F158-4DAA-834C-5010A2AF38DB}" dt="2023-12-21T20:29:00.308" v="74" actId="20577"/>
          <ac:spMkLst>
            <pc:docMk/>
            <pc:sldMk cId="2261921250" sldId="2147478063"/>
            <ac:spMk id="4" creationId="{C1EE5B8F-C5C4-8581-B06A-CB39C3E231F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2/6/2024</a:t>
            </a:fld>
            <a:endParaRPr lang="en-US"/>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pensignal.com/reports/2023/07/usa/mobile-network-experience-5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mlaut.com/en/benchmarking/us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a:t>
            </a:fld>
            <a:endParaRPr lang="en-US"/>
          </a:p>
        </p:txBody>
      </p:sp>
    </p:spTree>
    <p:extLst>
      <p:ext uri="{BB962C8B-B14F-4D97-AF65-F5344CB8AC3E}">
        <p14:creationId xmlns:p14="http://schemas.microsoft.com/office/powerpoint/2010/main" val="315450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21</a:t>
            </a:fld>
            <a:endParaRPr lang="en-US"/>
          </a:p>
        </p:txBody>
      </p:sp>
    </p:spTree>
    <p:extLst>
      <p:ext uri="{BB962C8B-B14F-4D97-AF65-F5344CB8AC3E}">
        <p14:creationId xmlns:p14="http://schemas.microsoft.com/office/powerpoint/2010/main" val="300546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6</a:t>
            </a:fld>
            <a:endParaRPr lang="en-US"/>
          </a:p>
        </p:txBody>
      </p:sp>
    </p:spTree>
    <p:extLst>
      <p:ext uri="{BB962C8B-B14F-4D97-AF65-F5344CB8AC3E}">
        <p14:creationId xmlns:p14="http://schemas.microsoft.com/office/powerpoint/2010/main" val="4199994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a:p>
        </p:txBody>
      </p:sp>
    </p:spTree>
    <p:extLst>
      <p:ext uri="{BB962C8B-B14F-4D97-AF65-F5344CB8AC3E}">
        <p14:creationId xmlns:p14="http://schemas.microsoft.com/office/powerpoint/2010/main" val="2525743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277813"/>
            <a:ext cx="6308725" cy="3549650"/>
          </a:xfrm>
        </p:spPr>
      </p:sp>
      <p:sp>
        <p:nvSpPr>
          <p:cNvPr id="3" name="Notes Placeholder 2"/>
          <p:cNvSpPr>
            <a:spLocks noGrp="1"/>
          </p:cNvSpPr>
          <p:nvPr>
            <p:ph type="body" idx="1"/>
          </p:nvPr>
        </p:nvSpPr>
        <p:spPr/>
        <p:txBody>
          <a:bodyPr/>
          <a:lstStyle/>
          <a:p>
            <a:pPr defTabSz="924641">
              <a:lnSpc>
                <a:spcPct val="80000"/>
              </a:lnSpc>
              <a:spcBef>
                <a:spcPts val="0"/>
              </a:spcBef>
              <a:spcAft>
                <a:spcPts val="0"/>
              </a:spcAft>
              <a:defRPr/>
            </a:pPr>
            <a:r>
              <a:rPr lang="en-US" b="1" i="0" dirty="0"/>
              <a:t>[UPDATED JULY 2023]</a:t>
            </a:r>
          </a:p>
          <a:p>
            <a:pPr algn="l">
              <a:lnSpc>
                <a:spcPct val="80000"/>
              </a:lnSpc>
              <a:spcBef>
                <a:spcPts val="0"/>
              </a:spcBef>
              <a:spcAft>
                <a:spcPts val="0"/>
              </a:spcAft>
            </a:pPr>
            <a:endParaRPr lang="en-US" b="0" i="0" dirty="0">
              <a:solidFill>
                <a:srgbClr val="262626"/>
              </a:solidFill>
              <a:effectLst/>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dirty="0"/>
              <a:t>The latest independent data from </a:t>
            </a:r>
            <a:r>
              <a:rPr lang="en-US" b="1" dirty="0"/>
              <a:t>Opensignal,</a:t>
            </a:r>
            <a:r>
              <a:rPr lang="en-US" dirty="0"/>
              <a:t> based on real world customer usage from millions of device measurements, recognized T-Mobile as the leader in the following categories.  </a:t>
            </a:r>
            <a:br>
              <a:rPr lang="en-US" dirty="0"/>
            </a:br>
            <a:endParaRPr lang="en-US" dirty="0"/>
          </a:p>
          <a:p>
            <a:pPr marL="171450" indent="-171450" algn="l">
              <a:lnSpc>
                <a:spcPct val="80000"/>
              </a:lnSpc>
              <a:spcBef>
                <a:spcPts val="0"/>
              </a:spcBef>
              <a:spcAft>
                <a:spcPts val="0"/>
              </a:spcAft>
              <a:buFont typeface="Arial" panose="020B0604020202020204" pitchFamily="34" charset="0"/>
              <a:buChar char="•"/>
            </a:pPr>
            <a:r>
              <a:rPr lang="en-US" b="1" i="0" dirty="0">
                <a:solidFill>
                  <a:srgbClr val="051721"/>
                </a:solidFill>
                <a:effectLst/>
              </a:rPr>
              <a:t>5G Download Speed: </a:t>
            </a:r>
            <a:r>
              <a:rPr lang="en-US" b="0" i="0" dirty="0">
                <a:solidFill>
                  <a:srgbClr val="051721"/>
                </a:solidFill>
                <a:effectLst/>
              </a:rPr>
              <a:t>The average download speed observed by </a:t>
            </a:r>
            <a:r>
              <a:rPr lang="en-US" b="0" i="0" dirty="0" err="1">
                <a:solidFill>
                  <a:srgbClr val="051721"/>
                </a:solidFill>
                <a:effectLst/>
              </a:rPr>
              <a:t>Opensignal</a:t>
            </a:r>
            <a:r>
              <a:rPr lang="en-US" b="0" i="0" dirty="0">
                <a:solidFill>
                  <a:srgbClr val="051721"/>
                </a:solidFill>
                <a:effectLst/>
              </a:rPr>
              <a:t> users with active 5G connections.</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b="1" i="0" dirty="0">
                <a:solidFill>
                  <a:srgbClr val="051721"/>
                </a:solidFill>
                <a:effectLst/>
              </a:rPr>
              <a:t>5G Availability: </a:t>
            </a:r>
            <a:r>
              <a:rPr lang="en-US" b="0" i="0" dirty="0">
                <a:solidFill>
                  <a:srgbClr val="051721"/>
                </a:solidFill>
                <a:effectLst/>
              </a:rPr>
              <a:t>The percentage of time users had active 5G connections.</a:t>
            </a: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80000"/>
              </a:lnSpc>
              <a:spcBef>
                <a:spcPts val="0"/>
              </a:spcBef>
              <a:spcAft>
                <a:spcPts val="0"/>
              </a:spcAft>
              <a:buClrTx/>
              <a:buSzTx/>
              <a:buFontTx/>
              <a:buNone/>
              <a:tabLst/>
              <a:defRPr/>
            </a:pPr>
            <a:r>
              <a:rPr lang="en-US" dirty="0"/>
              <a:t>( </a:t>
            </a:r>
            <a:r>
              <a:rPr lang="nn-NO" dirty="0"/>
              <a:t>https://www.opensignal.com/reports/2023/07/usa/mobile-network-experience-5g )</a:t>
            </a:r>
            <a:endParaRPr lang="en-US" dirty="0"/>
          </a:p>
          <a:p>
            <a:pPr marL="0" marR="0" lvl="0" indent="0" algn="l" defTabSz="914400" rtl="0" eaLnBrk="1" fontAlgn="auto" latinLnBrk="0" hangingPunct="1">
              <a:lnSpc>
                <a:spcPct val="80000"/>
              </a:lnSpc>
              <a:spcBef>
                <a:spcPts val="0"/>
              </a:spcBef>
              <a:spcAft>
                <a:spcPts val="0"/>
              </a:spcAft>
              <a:buClrTx/>
              <a:buSzTx/>
              <a:buFontTx/>
              <a:buNone/>
              <a:tabLst/>
              <a:defRPr/>
            </a:pPr>
            <a:r>
              <a:rPr lang="en-US" dirty="0">
                <a:hlinkClick r:id="rId3"/>
              </a:rPr>
              <a:t>USA, July 2023, 5G Experience Report | </a:t>
            </a:r>
            <a:r>
              <a:rPr lang="en-US" dirty="0" err="1">
                <a:hlinkClick r:id="rId3"/>
              </a:rPr>
              <a:t>Opensignal</a:t>
            </a:r>
            <a:endParaRPr lang="nn-NO" dirty="0"/>
          </a:p>
        </p:txBody>
      </p:sp>
    </p:spTree>
    <p:extLst>
      <p:ext uri="{BB962C8B-B14F-4D97-AF65-F5344CB8AC3E}">
        <p14:creationId xmlns:p14="http://schemas.microsoft.com/office/powerpoint/2010/main" val="214117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277813"/>
            <a:ext cx="6308725" cy="3549650"/>
          </a:xfrm>
        </p:spPr>
      </p:sp>
      <p:sp>
        <p:nvSpPr>
          <p:cNvPr id="3" name="Notes Placeholder 2"/>
          <p:cNvSpPr>
            <a:spLocks noGrp="1"/>
          </p:cNvSpPr>
          <p:nvPr>
            <p:ph type="body" idx="1"/>
          </p:nvPr>
        </p:nvSpPr>
        <p:spPr/>
        <p:txBody>
          <a:bodyPr/>
          <a:lstStyle/>
          <a:p>
            <a:pPr defTabSz="924641">
              <a:lnSpc>
                <a:spcPct val="80000"/>
              </a:lnSpc>
              <a:spcBef>
                <a:spcPts val="0"/>
              </a:spcBef>
              <a:spcAft>
                <a:spcPts val="0"/>
              </a:spcAft>
              <a:defRPr/>
            </a:pPr>
            <a:r>
              <a:rPr lang="en-US" b="1" i="0" dirty="0"/>
              <a:t>[UPDATED JULY 2023]</a:t>
            </a:r>
          </a:p>
          <a:p>
            <a:pPr>
              <a:lnSpc>
                <a:spcPct val="80000"/>
              </a:lnSpc>
              <a:spcBef>
                <a:spcPts val="0"/>
              </a:spcBef>
              <a:spcAft>
                <a:spcPts val="0"/>
              </a:spcAft>
            </a:pPr>
            <a:endParaRPr lang="en-US" dirty="0">
              <a:solidFill>
                <a:schemeClr val="tx1"/>
              </a:solidFill>
            </a:endParaRPr>
          </a:p>
          <a:p>
            <a:pPr>
              <a:lnSpc>
                <a:spcPct val="80000"/>
              </a:lnSpc>
              <a:spcBef>
                <a:spcPts val="0"/>
              </a:spcBef>
              <a:spcAft>
                <a:spcPts val="0"/>
              </a:spcAft>
            </a:pPr>
            <a:r>
              <a:rPr lang="en-US" dirty="0">
                <a:solidFill>
                  <a:schemeClr val="tx1"/>
                </a:solidFill>
              </a:rPr>
              <a:t>Our market research shows that </a:t>
            </a:r>
            <a:r>
              <a:rPr lang="en-US" b="1" dirty="0">
                <a:solidFill>
                  <a:schemeClr val="tx1"/>
                </a:solidFill>
              </a:rPr>
              <a:t>claims supported by third-party sources carry more weight than those that we simply make ourselves</a:t>
            </a:r>
            <a:r>
              <a:rPr lang="en-US" dirty="0">
                <a:solidFill>
                  <a:schemeClr val="tx1"/>
                </a:solidFill>
              </a:rPr>
              <a:t>.  </a:t>
            </a:r>
          </a:p>
          <a:p>
            <a:pPr>
              <a:lnSpc>
                <a:spcPct val="80000"/>
              </a:lnSpc>
              <a:spcBef>
                <a:spcPts val="0"/>
              </a:spcBef>
              <a:spcAft>
                <a:spcPts val="0"/>
              </a:spcAft>
            </a:pPr>
            <a:endParaRPr lang="en-US" dirty="0">
              <a:solidFill>
                <a:schemeClr val="tx1"/>
              </a:solidFill>
            </a:endParaRPr>
          </a:p>
          <a:p>
            <a:pPr>
              <a:lnSpc>
                <a:spcPct val="80000"/>
              </a:lnSpc>
              <a:spcBef>
                <a:spcPts val="0"/>
              </a:spcBef>
              <a:spcAft>
                <a:spcPts val="0"/>
              </a:spcAft>
            </a:pPr>
            <a:r>
              <a:rPr lang="en-US" dirty="0">
                <a:solidFill>
                  <a:schemeClr val="tx1"/>
                </a:solidFill>
              </a:rPr>
              <a:t>Here is what three of the industry’s independent benchmark firms have to say about the T-Mobile network.</a:t>
            </a:r>
          </a:p>
          <a:p>
            <a:pPr>
              <a:lnSpc>
                <a:spcPct val="80000"/>
              </a:lnSpc>
              <a:spcBef>
                <a:spcPts val="0"/>
              </a:spcBef>
              <a:spcAft>
                <a:spcPts val="0"/>
              </a:spcAft>
            </a:pPr>
            <a:endParaRPr lang="en-US" dirty="0">
              <a:solidFill>
                <a:schemeClr val="tx1"/>
              </a:solidFill>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solidFill>
                  <a:schemeClr val="tx1"/>
                </a:solidFill>
              </a:rPr>
              <a:t>Independent 1Q 2023 data from </a:t>
            </a:r>
            <a:r>
              <a:rPr lang="en-US" b="1" dirty="0">
                <a:solidFill>
                  <a:schemeClr val="tx1"/>
                </a:solidFill>
              </a:rPr>
              <a:t>Ookla</a:t>
            </a:r>
            <a:r>
              <a:rPr lang="en-US" dirty="0">
                <a:solidFill>
                  <a:schemeClr val="tx1"/>
                </a:solidFill>
              </a:rPr>
              <a:t>, based on real world customer usage from millions of device measurements.</a:t>
            </a:r>
            <a:br>
              <a:rPr lang="en-US" dirty="0">
                <a:solidFill>
                  <a:schemeClr val="tx1"/>
                </a:solidFill>
              </a:rPr>
            </a:br>
            <a:r>
              <a:rPr lang="nn-NO" dirty="0">
                <a:solidFill>
                  <a:schemeClr val="tx1"/>
                </a:solidFill>
              </a:rPr>
              <a:t>Ookla: </a:t>
            </a:r>
            <a:r>
              <a:rPr lang="nn-NO" u="sng" dirty="0">
                <a:solidFill>
                  <a:schemeClr val="tx1"/>
                </a:solidFill>
              </a:rPr>
              <a:t>www.speedtest.net/global-index/united-states#market-analysis</a:t>
            </a: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solidFill>
                  <a:schemeClr val="tx1"/>
                </a:solidFill>
              </a:rPr>
              <a:t>Independent 2Q 2023 data from </a:t>
            </a:r>
            <a:r>
              <a:rPr lang="en-US" b="1" dirty="0">
                <a:solidFill>
                  <a:schemeClr val="tx1"/>
                </a:solidFill>
              </a:rPr>
              <a:t>Opensignal</a:t>
            </a:r>
            <a:r>
              <a:rPr lang="en-US" dirty="0">
                <a:solidFill>
                  <a:schemeClr val="tx1"/>
                </a:solidFill>
              </a:rPr>
              <a:t>, </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solidFill>
                  <a:schemeClr val="tx1"/>
                </a:solidFill>
              </a:rPr>
              <a:t>Independent data from </a:t>
            </a:r>
            <a:r>
              <a:rPr lang="en-US" b="1" dirty="0">
                <a:solidFill>
                  <a:schemeClr val="tx1"/>
                </a:solidFill>
              </a:rPr>
              <a:t>umlaut </a:t>
            </a:r>
            <a:r>
              <a:rPr lang="en-US" b="0" dirty="0">
                <a:solidFill>
                  <a:schemeClr val="tx1"/>
                </a:solidFill>
              </a:rPr>
              <a:t>(now part of Accenture), </a:t>
            </a:r>
            <a:r>
              <a:rPr lang="en-US" dirty="0">
                <a:solidFill>
                  <a:schemeClr val="tx1"/>
                </a:solidFill>
              </a:rPr>
              <a:t>based on real world customer usage from millions of device measurements.</a:t>
            </a:r>
            <a:br>
              <a:rPr lang="en-US" dirty="0">
                <a:solidFill>
                  <a:schemeClr val="tx1"/>
                </a:solidFill>
              </a:rPr>
            </a:br>
            <a:r>
              <a:rPr kumimoji="0" lang="en-US" sz="1000" b="0" i="0" u="none" strike="noStrike" kern="1200" cap="none" spc="0" normalizeH="0" baseline="0" noProof="0" dirty="0">
                <a:ln>
                  <a:noFill/>
                </a:ln>
                <a:solidFill>
                  <a:schemeClr val="tx1"/>
                </a:solidFill>
                <a:effectLst/>
                <a:uLnTx/>
                <a:uFillTx/>
                <a:latin typeface="TeleNeo Office ExtraBold"/>
                <a:ea typeface="+mn-ea"/>
                <a:cs typeface="+mn-cs"/>
              </a:rPr>
              <a:t>umlaut: </a:t>
            </a:r>
            <a:r>
              <a:rPr kumimoji="0" lang="en-US" sz="1000" b="0" i="0" u="none" strike="noStrike" kern="1200" cap="none" spc="0" normalizeH="0" baseline="0" noProof="0" dirty="0">
                <a:ln>
                  <a:noFill/>
                </a:ln>
                <a:solidFill>
                  <a:srgbClr val="0563C1"/>
                </a:solidFill>
                <a:effectLst/>
                <a:uLnTx/>
                <a:uFillTx/>
                <a:latin typeface="TeleNeo Office ExtraBold"/>
                <a:ea typeface="+mn-ea"/>
                <a:cs typeface="+mn-cs"/>
                <a:hlinkClick r:id="rId3">
                  <a:extLst>
                    <a:ext uri="{A12FA001-AC4F-418D-AE19-62706E023703}">
                      <ahyp:hlinkClr xmlns:ahyp="http://schemas.microsoft.com/office/drawing/2018/hyperlinkcolor" val="tx"/>
                    </a:ext>
                  </a:extLst>
                </a:hlinkClick>
              </a:rPr>
              <a:t> </a:t>
            </a:r>
            <a:r>
              <a:rPr kumimoji="0" lang="en-US" sz="1000" b="0" i="0" u="none" strike="noStrike" kern="1200" cap="none" spc="0" normalizeH="0" baseline="0" noProof="0" dirty="0">
                <a:ln>
                  <a:noFill/>
                </a:ln>
                <a:solidFill>
                  <a:schemeClr val="tx1"/>
                </a:solidFill>
                <a:effectLst/>
                <a:uLnTx/>
                <a:uFillTx/>
                <a:ea typeface="+mn-ea"/>
                <a:cs typeface="+mn-cs"/>
                <a:hlinkClick r:id="rId3">
                  <a:extLst>
                    <a:ext uri="{A12FA001-AC4F-418D-AE19-62706E023703}">
                      <ahyp:hlinkClr xmlns:ahyp="http://schemas.microsoft.com/office/drawing/2018/hyperlinkcolor" val="tx"/>
                    </a:ext>
                  </a:extLst>
                </a:hlinkClick>
              </a:rPr>
              <a:t>2022/07 5G Network Performance US - Audit Report</a:t>
            </a:r>
            <a:endParaRPr kumimoji="0" lang="en-US" sz="1000" b="0" i="0" u="none" strike="noStrike" kern="1200" cap="none" spc="0" normalizeH="0" baseline="0" noProof="0" dirty="0">
              <a:ln>
                <a:noFill/>
              </a:ln>
              <a:solidFill>
                <a:schemeClr val="tx1"/>
              </a:solidFill>
              <a:effectLst/>
              <a:uLnTx/>
              <a:uFillTx/>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8699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14</a:t>
            </a:fld>
            <a:endParaRPr lang="en-US"/>
          </a:p>
        </p:txBody>
      </p:sp>
    </p:spTree>
    <p:extLst>
      <p:ext uri="{BB962C8B-B14F-4D97-AF65-F5344CB8AC3E}">
        <p14:creationId xmlns:p14="http://schemas.microsoft.com/office/powerpoint/2010/main" val="138807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15</a:t>
            </a:fld>
            <a:endParaRPr lang="en-US"/>
          </a:p>
        </p:txBody>
      </p:sp>
    </p:spTree>
    <p:extLst>
      <p:ext uri="{BB962C8B-B14F-4D97-AF65-F5344CB8AC3E}">
        <p14:creationId xmlns:p14="http://schemas.microsoft.com/office/powerpoint/2010/main" val="106662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18</a:t>
            </a:fld>
            <a:endParaRPr lang="en-US"/>
          </a:p>
        </p:txBody>
      </p:sp>
    </p:spTree>
    <p:extLst>
      <p:ext uri="{BB962C8B-B14F-4D97-AF65-F5344CB8AC3E}">
        <p14:creationId xmlns:p14="http://schemas.microsoft.com/office/powerpoint/2010/main" val="3210716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20</a:t>
            </a:fld>
            <a:endParaRPr lang="en-US"/>
          </a:p>
        </p:txBody>
      </p:sp>
    </p:spTree>
    <p:extLst>
      <p:ext uri="{BB962C8B-B14F-4D97-AF65-F5344CB8AC3E}">
        <p14:creationId xmlns:p14="http://schemas.microsoft.com/office/powerpoint/2010/main" val="2784558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7A577F-764D-04C6-5A1D-44771A731A47}"/>
              </a:ext>
              <a:ext uri="{C183D7F6-B498-43B3-948B-1728B52AA6E4}">
                <adec:decorative xmlns:adec="http://schemas.microsoft.com/office/drawing/2017/decorative" val="1"/>
              </a:ext>
            </a:extLst>
          </p:cNvPr>
          <p:cNvSpPr/>
          <p:nvPr userDrawn="1"/>
        </p:nvSpPr>
        <p:spPr>
          <a:xfrm>
            <a:off x="-20320" y="-7084"/>
            <a:ext cx="12212320"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718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2-Yr Action Pla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1BEF90-83B2-E4F8-1D0E-B509462A5EBB}"/>
              </a:ext>
            </a:extLst>
          </p:cNvPr>
          <p:cNvSpPr/>
          <p:nvPr userDrawn="1"/>
        </p:nvSpPr>
        <p:spPr>
          <a:xfrm>
            <a:off x="0" y="6170706"/>
            <a:ext cx="12192000"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tx1"/>
            </a:solidFill>
          </a:ln>
        </p:spPr>
        <p:txBody>
          <a:bodyPr anchor="ctr"/>
          <a:lstStyle>
            <a:lvl1pPr algn="ctr">
              <a:defRPr sz="2400" cap="all" spc="100" baseline="0">
                <a:solidFill>
                  <a:schemeClr val="tx1"/>
                </a:solidFill>
              </a:defRPr>
            </a:lvl1pPr>
          </a:lstStyle>
          <a:p>
            <a:r>
              <a:rPr lang="en-US"/>
              <a:t>title</a:t>
            </a:r>
          </a:p>
        </p:txBody>
      </p:sp>
      <p:pic>
        <p:nvPicPr>
          <p:cNvPr id="2" name="Picture 1">
            <a:extLst>
              <a:ext uri="{FF2B5EF4-FFF2-40B4-BE49-F238E27FC236}">
                <a16:creationId xmlns:a16="http://schemas.microsoft.com/office/drawing/2014/main" id="{3DEB6048-D0AC-5364-F6EA-397CC98B16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3" name="Picture 2">
            <a:extLst>
              <a:ext uri="{FF2B5EF4-FFF2-40B4-BE49-F238E27FC236}">
                <a16:creationId xmlns:a16="http://schemas.microsoft.com/office/drawing/2014/main" id="{B817813B-5099-DDA8-FEE0-26F9863E22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Tree>
    <p:extLst>
      <p:ext uri="{BB962C8B-B14F-4D97-AF65-F5344CB8AC3E}">
        <p14:creationId xmlns:p14="http://schemas.microsoft.com/office/powerpoint/2010/main" val="230097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AFF705-5DE7-B58B-1A50-419D1B3CF051}"/>
              </a:ext>
            </a:extLst>
          </p:cNvPr>
          <p:cNvSpPr>
            <a:spLocks noGrp="1"/>
          </p:cNvSpPr>
          <p:nvPr>
            <p:ph type="title" hasCustomPrompt="1"/>
          </p:nvPr>
        </p:nvSpPr>
        <p:spPr>
          <a:xfrm>
            <a:off x="4292241" y="693422"/>
            <a:ext cx="3607518" cy="633402"/>
          </a:xfrm>
          <a:prstGeom prst="rect">
            <a:avLst/>
          </a:prstGeom>
          <a:ln w="28575">
            <a:solidFill>
              <a:schemeClr val="tx1"/>
            </a:solidFill>
          </a:ln>
        </p:spPr>
        <p:txBody>
          <a:bodyPr anchor="ctr"/>
          <a:lstStyle>
            <a:lvl1pPr algn="ctr">
              <a:defRPr sz="2400" cap="all" spc="100" baseline="0">
                <a:solidFill>
                  <a:schemeClr val="tx1"/>
                </a:solidFill>
              </a:defRPr>
            </a:lvl1pPr>
          </a:lstStyle>
          <a:p>
            <a:r>
              <a:rPr lang="en-US"/>
              <a:t>title</a:t>
            </a:r>
          </a:p>
        </p:txBody>
      </p:sp>
      <p:sp>
        <p:nvSpPr>
          <p:cNvPr id="5" name="Rectangle 4">
            <a:extLst>
              <a:ext uri="{FF2B5EF4-FFF2-40B4-BE49-F238E27FC236}">
                <a16:creationId xmlns:a16="http://schemas.microsoft.com/office/drawing/2014/main" id="{436CAC6B-0B0C-0CFF-FF9D-8BC9A66F9369}"/>
              </a:ext>
            </a:extLst>
          </p:cNvPr>
          <p:cNvSpPr/>
          <p:nvPr userDrawn="1"/>
        </p:nvSpPr>
        <p:spPr>
          <a:xfrm>
            <a:off x="0" y="6170706"/>
            <a:ext cx="12192000"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C853D7FB-A7D9-F3BD-CF26-D36199DE6703}"/>
              </a:ext>
            </a:extLst>
          </p:cNvPr>
          <p:cNvSpPr>
            <a:spLocks noGrp="1"/>
          </p:cNvSpPr>
          <p:nvPr>
            <p:ph type="body" sz="quarter" idx="16" hasCustomPrompt="1"/>
          </p:nvPr>
        </p:nvSpPr>
        <p:spPr>
          <a:xfrm>
            <a:off x="385552" y="1726351"/>
            <a:ext cx="11388524"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pic>
        <p:nvPicPr>
          <p:cNvPr id="6" name="Picture 5">
            <a:extLst>
              <a:ext uri="{FF2B5EF4-FFF2-40B4-BE49-F238E27FC236}">
                <a16:creationId xmlns:a16="http://schemas.microsoft.com/office/drawing/2014/main" id="{02DBDD0F-6657-D45E-2C3B-23487CF42A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9" name="Picture 8">
            <a:extLst>
              <a:ext uri="{FF2B5EF4-FFF2-40B4-BE49-F238E27FC236}">
                <a16:creationId xmlns:a16="http://schemas.microsoft.com/office/drawing/2014/main" id="{D6D5980A-F1F9-7625-D83F-00A3187F90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
        <p:nvSpPr>
          <p:cNvPr id="12" name="Text Placeholder 10">
            <a:extLst>
              <a:ext uri="{FF2B5EF4-FFF2-40B4-BE49-F238E27FC236}">
                <a16:creationId xmlns:a16="http://schemas.microsoft.com/office/drawing/2014/main" id="{ED94290D-9C11-7F4C-CB0C-B6B88F00D8FB}"/>
              </a:ext>
            </a:extLst>
          </p:cNvPr>
          <p:cNvSpPr>
            <a:spLocks noGrp="1"/>
          </p:cNvSpPr>
          <p:nvPr>
            <p:ph type="body" sz="quarter" idx="12" hasCustomPrompt="1"/>
          </p:nvPr>
        </p:nvSpPr>
        <p:spPr>
          <a:xfrm>
            <a:off x="385552" y="2216768"/>
            <a:ext cx="11388523" cy="3605534"/>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2925634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C530280E-C2F3-9315-3BB3-63FA2313DE13}"/>
              </a:ext>
            </a:extLst>
          </p:cNvPr>
          <p:cNvSpPr>
            <a:spLocks noGrp="1"/>
          </p:cNvSpPr>
          <p:nvPr>
            <p:ph type="pic" sz="quarter" idx="17"/>
          </p:nvPr>
        </p:nvSpPr>
        <p:spPr>
          <a:xfrm>
            <a:off x="7594600" y="-6350"/>
            <a:ext cx="4683125" cy="6178550"/>
          </a:xfrm>
          <a:custGeom>
            <a:avLst/>
            <a:gdLst>
              <a:gd name="connsiteX0" fmla="*/ 812282 w 4683125"/>
              <a:gd name="connsiteY0" fmla="*/ 0 h 6178550"/>
              <a:gd name="connsiteX1" fmla="*/ 4683125 w 4683125"/>
              <a:gd name="connsiteY1" fmla="*/ 0 h 6178550"/>
              <a:gd name="connsiteX2" fmla="*/ 4683125 w 4683125"/>
              <a:gd name="connsiteY2" fmla="*/ 6178550 h 6178550"/>
              <a:gd name="connsiteX3" fmla="*/ 0 w 4683125"/>
              <a:gd name="connsiteY3" fmla="*/ 6178550 h 6178550"/>
              <a:gd name="connsiteX4" fmla="*/ 0 w 4683125"/>
              <a:gd name="connsiteY4" fmla="*/ 1051378 h 6178550"/>
              <a:gd name="connsiteX5" fmla="*/ 812282 w 4683125"/>
              <a:gd name="connsiteY5" fmla="*/ 1051378 h 617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3125" h="6178550">
                <a:moveTo>
                  <a:pt x="812282" y="0"/>
                </a:moveTo>
                <a:lnTo>
                  <a:pt x="4683125" y="0"/>
                </a:lnTo>
                <a:lnTo>
                  <a:pt x="4683125" y="6178550"/>
                </a:lnTo>
                <a:lnTo>
                  <a:pt x="0" y="6178550"/>
                </a:lnTo>
                <a:lnTo>
                  <a:pt x="0" y="1051378"/>
                </a:lnTo>
                <a:lnTo>
                  <a:pt x="812282" y="1051378"/>
                </a:lnTo>
                <a:close/>
              </a:path>
            </a:pathLst>
          </a:custGeom>
        </p:spPr>
        <p:txBody>
          <a:bodyPr wrap="square">
            <a:noAutofit/>
          </a:bodyPr>
          <a:lstStyle/>
          <a:p>
            <a:endParaRPr lang="en-US"/>
          </a:p>
        </p:txBody>
      </p:sp>
      <p:sp>
        <p:nvSpPr>
          <p:cNvPr id="3" name="Rectangle 2">
            <a:extLst>
              <a:ext uri="{FF2B5EF4-FFF2-40B4-BE49-F238E27FC236}">
                <a16:creationId xmlns:a16="http://schemas.microsoft.com/office/drawing/2014/main" id="{44345A2F-33D6-89F6-B83C-04975437AACE}"/>
              </a:ext>
            </a:extLst>
          </p:cNvPr>
          <p:cNvSpPr/>
          <p:nvPr userDrawn="1"/>
        </p:nvSpPr>
        <p:spPr>
          <a:xfrm>
            <a:off x="7595086" y="-7084"/>
            <a:ext cx="4593774" cy="6180038"/>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4" name="Rectangle 3">
            <a:extLst>
              <a:ext uri="{FF2B5EF4-FFF2-40B4-BE49-F238E27FC236}">
                <a16:creationId xmlns:a16="http://schemas.microsoft.com/office/drawing/2014/main" id="{1889B879-B505-5858-5F2C-8453C39B3A96}"/>
              </a:ext>
            </a:extLst>
          </p:cNvPr>
          <p:cNvSpPr/>
          <p:nvPr userDrawn="1"/>
        </p:nvSpPr>
        <p:spPr>
          <a:xfrm>
            <a:off x="7153275"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0">
            <a:extLst>
              <a:ext uri="{FF2B5EF4-FFF2-40B4-BE49-F238E27FC236}">
                <a16:creationId xmlns:a16="http://schemas.microsoft.com/office/drawing/2014/main" id="{0F6085F1-F288-A9C5-D727-74EE879C110E}"/>
              </a:ext>
            </a:extLst>
          </p:cNvPr>
          <p:cNvSpPr>
            <a:spLocks noGrp="1"/>
          </p:cNvSpPr>
          <p:nvPr>
            <p:ph type="body" sz="quarter" idx="12" hasCustomPrompt="1"/>
          </p:nvPr>
        </p:nvSpPr>
        <p:spPr>
          <a:xfrm>
            <a:off x="385553" y="1998483"/>
            <a:ext cx="6882994" cy="3776780"/>
          </a:xfrm>
          <a:prstGeom prst="rect">
            <a:avLst/>
          </a:prstGeom>
        </p:spPr>
        <p:txBody>
          <a:bodyPr anchor="t">
            <a:normAutofit/>
          </a:bodyPr>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52E808B5-DD12-02BC-6BC5-E97865CC9CD3}"/>
              </a:ext>
            </a:extLst>
          </p:cNvPr>
          <p:cNvSpPr>
            <a:spLocks noGrp="1"/>
          </p:cNvSpPr>
          <p:nvPr>
            <p:ph type="body" sz="quarter" idx="16" hasCustomPrompt="1"/>
          </p:nvPr>
        </p:nvSpPr>
        <p:spPr>
          <a:xfrm>
            <a:off x="385552" y="1407301"/>
            <a:ext cx="6882993"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pic>
        <p:nvPicPr>
          <p:cNvPr id="7" name="Picture 6">
            <a:extLst>
              <a:ext uri="{FF2B5EF4-FFF2-40B4-BE49-F238E27FC236}">
                <a16:creationId xmlns:a16="http://schemas.microsoft.com/office/drawing/2014/main" id="{2D55E941-BBA9-A5B7-43E6-3A76763DC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8" name="Picture 7">
            <a:extLst>
              <a:ext uri="{FF2B5EF4-FFF2-40B4-BE49-F238E27FC236}">
                <a16:creationId xmlns:a16="http://schemas.microsoft.com/office/drawing/2014/main" id="{FF1D09D8-DF0F-D545-5D97-61E20063CE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2106414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741A213-3D05-D558-23A8-0C04AD004F1A}"/>
              </a:ext>
            </a:extLst>
          </p:cNvPr>
          <p:cNvSpPr>
            <a:spLocks noGrp="1"/>
          </p:cNvSpPr>
          <p:nvPr>
            <p:ph type="pic" sz="quarter" idx="17"/>
          </p:nvPr>
        </p:nvSpPr>
        <p:spPr>
          <a:xfrm>
            <a:off x="-84138" y="0"/>
            <a:ext cx="4670426" cy="6172200"/>
          </a:xfrm>
          <a:custGeom>
            <a:avLst/>
            <a:gdLst>
              <a:gd name="connsiteX0" fmla="*/ 0 w 4670426"/>
              <a:gd name="connsiteY0" fmla="*/ 0 h 6172200"/>
              <a:gd name="connsiteX1" fmla="*/ 3848936 w 4670426"/>
              <a:gd name="connsiteY1" fmla="*/ 0 h 6172200"/>
              <a:gd name="connsiteX2" fmla="*/ 3848936 w 4670426"/>
              <a:gd name="connsiteY2" fmla="*/ 1045028 h 6172200"/>
              <a:gd name="connsiteX3" fmla="*/ 4670426 w 4670426"/>
              <a:gd name="connsiteY3" fmla="*/ 1045028 h 6172200"/>
              <a:gd name="connsiteX4" fmla="*/ 4670426 w 4670426"/>
              <a:gd name="connsiteY4" fmla="*/ 6172200 h 6172200"/>
              <a:gd name="connsiteX5" fmla="*/ 0 w 4670426"/>
              <a:gd name="connsiteY5" fmla="*/ 617220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0426" h="6172200">
                <a:moveTo>
                  <a:pt x="0" y="0"/>
                </a:moveTo>
                <a:lnTo>
                  <a:pt x="3848936" y="0"/>
                </a:lnTo>
                <a:lnTo>
                  <a:pt x="3848936" y="1045028"/>
                </a:lnTo>
                <a:lnTo>
                  <a:pt x="4670426" y="1045028"/>
                </a:lnTo>
                <a:lnTo>
                  <a:pt x="4670426" y="6172200"/>
                </a:lnTo>
                <a:lnTo>
                  <a:pt x="0" y="6172200"/>
                </a:lnTo>
                <a:close/>
              </a:path>
            </a:pathLst>
          </a:custGeom>
        </p:spPr>
        <p:txBody>
          <a:bodyPr wrap="square">
            <a:noAutofit/>
          </a:bodyPr>
          <a:lstStyle/>
          <a:p>
            <a:endParaRPr lang="en-US"/>
          </a:p>
        </p:txBody>
      </p:sp>
      <p:sp>
        <p:nvSpPr>
          <p:cNvPr id="7" name="Rectangle 6">
            <a:extLst>
              <a:ext uri="{FF2B5EF4-FFF2-40B4-BE49-F238E27FC236}">
                <a16:creationId xmlns:a16="http://schemas.microsoft.com/office/drawing/2014/main" id="{C1D51C9D-86A3-00EE-011A-BB5A027D8E34}"/>
              </a:ext>
            </a:extLst>
          </p:cNvPr>
          <p:cNvSpPr/>
          <p:nvPr userDrawn="1"/>
        </p:nvSpPr>
        <p:spPr>
          <a:xfrm>
            <a:off x="-8252" y="0"/>
            <a:ext cx="4593774" cy="6172952"/>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17" name="Text Placeholder 10">
            <a:extLst>
              <a:ext uri="{FF2B5EF4-FFF2-40B4-BE49-F238E27FC236}">
                <a16:creationId xmlns:a16="http://schemas.microsoft.com/office/drawing/2014/main" id="{3AF07C30-82C0-D378-1F91-7EC4BD7B5A67}"/>
              </a:ext>
            </a:extLst>
          </p:cNvPr>
          <p:cNvSpPr>
            <a:spLocks noGrp="1"/>
          </p:cNvSpPr>
          <p:nvPr>
            <p:ph type="body" sz="quarter" idx="12" hasCustomPrompt="1"/>
          </p:nvPr>
        </p:nvSpPr>
        <p:spPr>
          <a:xfrm>
            <a:off x="4947264" y="1998483"/>
            <a:ext cx="6882994" cy="3776780"/>
          </a:xfrm>
          <a:prstGeom prst="rect">
            <a:avLst/>
          </a:prstGeom>
        </p:spPr>
        <p:txBody>
          <a:bodyPr anchor="t">
            <a:normAutofit/>
          </a:bodyPr>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4" name="Text Placeholder 10">
            <a:extLst>
              <a:ext uri="{FF2B5EF4-FFF2-40B4-BE49-F238E27FC236}">
                <a16:creationId xmlns:a16="http://schemas.microsoft.com/office/drawing/2014/main" id="{B50F0E5A-E29F-07CE-B169-42F148FCF4CE}"/>
              </a:ext>
            </a:extLst>
          </p:cNvPr>
          <p:cNvSpPr>
            <a:spLocks noGrp="1"/>
          </p:cNvSpPr>
          <p:nvPr>
            <p:ph type="body" sz="quarter" idx="16" hasCustomPrompt="1"/>
          </p:nvPr>
        </p:nvSpPr>
        <p:spPr>
          <a:xfrm>
            <a:off x="4947264" y="1407301"/>
            <a:ext cx="6882994"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2" name="Rectangle 1">
            <a:extLst>
              <a:ext uri="{FF2B5EF4-FFF2-40B4-BE49-F238E27FC236}">
                <a16:creationId xmlns:a16="http://schemas.microsoft.com/office/drawing/2014/main" id="{124A5B0F-0562-CED7-2238-EB09675939A6}"/>
              </a:ext>
            </a:extLst>
          </p:cNvPr>
          <p:cNvSpPr/>
          <p:nvPr userDrawn="1"/>
        </p:nvSpPr>
        <p:spPr>
          <a:xfrm>
            <a:off x="0"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F4DA9C-7565-F7E9-3EA2-142ACBA4B0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6" name="Picture 5">
            <a:extLst>
              <a:ext uri="{FF2B5EF4-FFF2-40B4-BE49-F238E27FC236}">
                <a16:creationId xmlns:a16="http://schemas.microsoft.com/office/drawing/2014/main" id="{A1536E0B-09F6-DBA9-64D4-3BC72E9BDF4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Tree>
    <p:extLst>
      <p:ext uri="{BB962C8B-B14F-4D97-AF65-F5344CB8AC3E}">
        <p14:creationId xmlns:p14="http://schemas.microsoft.com/office/powerpoint/2010/main" val="358883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4" name="Rectangle 3">
            <a:extLst>
              <a:ext uri="{FF2B5EF4-FFF2-40B4-BE49-F238E27FC236}">
                <a16:creationId xmlns:a16="http://schemas.microsoft.com/office/drawing/2014/main" id="{1889B879-B505-5858-5F2C-8453C39B3A96}"/>
              </a:ext>
            </a:extLst>
          </p:cNvPr>
          <p:cNvSpPr/>
          <p:nvPr userDrawn="1"/>
        </p:nvSpPr>
        <p:spPr>
          <a:xfrm>
            <a:off x="7153275"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0">
            <a:extLst>
              <a:ext uri="{FF2B5EF4-FFF2-40B4-BE49-F238E27FC236}">
                <a16:creationId xmlns:a16="http://schemas.microsoft.com/office/drawing/2014/main" id="{0F6085F1-F288-A9C5-D727-74EE879C110E}"/>
              </a:ext>
            </a:extLst>
          </p:cNvPr>
          <p:cNvSpPr>
            <a:spLocks noGrp="1"/>
          </p:cNvSpPr>
          <p:nvPr>
            <p:ph type="body" sz="quarter" idx="12" hasCustomPrompt="1"/>
          </p:nvPr>
        </p:nvSpPr>
        <p:spPr>
          <a:xfrm>
            <a:off x="385553" y="1998483"/>
            <a:ext cx="6882994" cy="3776780"/>
          </a:xfrm>
          <a:prstGeom prst="rect">
            <a:avLst/>
          </a:prstGeom>
        </p:spPr>
        <p:txBody>
          <a:bodyPr anchor="t">
            <a:normAutofit/>
          </a:bodyPr>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52E808B5-DD12-02BC-6BC5-E97865CC9CD3}"/>
              </a:ext>
            </a:extLst>
          </p:cNvPr>
          <p:cNvSpPr>
            <a:spLocks noGrp="1"/>
          </p:cNvSpPr>
          <p:nvPr>
            <p:ph type="body" sz="quarter" idx="16" hasCustomPrompt="1"/>
          </p:nvPr>
        </p:nvSpPr>
        <p:spPr>
          <a:xfrm>
            <a:off x="385552" y="1407301"/>
            <a:ext cx="6882993"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pic>
        <p:nvPicPr>
          <p:cNvPr id="7" name="Picture 6">
            <a:extLst>
              <a:ext uri="{FF2B5EF4-FFF2-40B4-BE49-F238E27FC236}">
                <a16:creationId xmlns:a16="http://schemas.microsoft.com/office/drawing/2014/main" id="{2D55E941-BBA9-A5B7-43E6-3A76763DC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8" name="Picture 7">
            <a:extLst>
              <a:ext uri="{FF2B5EF4-FFF2-40B4-BE49-F238E27FC236}">
                <a16:creationId xmlns:a16="http://schemas.microsoft.com/office/drawing/2014/main" id="{FF1D09D8-DF0F-D545-5D97-61E20063CE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255765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17" name="Text Placeholder 10">
            <a:extLst>
              <a:ext uri="{FF2B5EF4-FFF2-40B4-BE49-F238E27FC236}">
                <a16:creationId xmlns:a16="http://schemas.microsoft.com/office/drawing/2014/main" id="{3AF07C30-82C0-D378-1F91-7EC4BD7B5A67}"/>
              </a:ext>
            </a:extLst>
          </p:cNvPr>
          <p:cNvSpPr>
            <a:spLocks noGrp="1"/>
          </p:cNvSpPr>
          <p:nvPr>
            <p:ph type="body" sz="quarter" idx="12" hasCustomPrompt="1"/>
          </p:nvPr>
        </p:nvSpPr>
        <p:spPr>
          <a:xfrm>
            <a:off x="4947264" y="1998483"/>
            <a:ext cx="6882994" cy="3776780"/>
          </a:xfrm>
          <a:prstGeom prst="rect">
            <a:avLst/>
          </a:prstGeom>
        </p:spPr>
        <p:txBody>
          <a:bodyPr anchor="t">
            <a:normAutofit/>
          </a:bodyPr>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4" name="Text Placeholder 10">
            <a:extLst>
              <a:ext uri="{FF2B5EF4-FFF2-40B4-BE49-F238E27FC236}">
                <a16:creationId xmlns:a16="http://schemas.microsoft.com/office/drawing/2014/main" id="{B50F0E5A-E29F-07CE-B169-42F148FCF4CE}"/>
              </a:ext>
            </a:extLst>
          </p:cNvPr>
          <p:cNvSpPr>
            <a:spLocks noGrp="1"/>
          </p:cNvSpPr>
          <p:nvPr>
            <p:ph type="body" sz="quarter" idx="16" hasCustomPrompt="1"/>
          </p:nvPr>
        </p:nvSpPr>
        <p:spPr>
          <a:xfrm>
            <a:off x="4947264" y="1407301"/>
            <a:ext cx="6882994"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2" name="Rectangle 1">
            <a:extLst>
              <a:ext uri="{FF2B5EF4-FFF2-40B4-BE49-F238E27FC236}">
                <a16:creationId xmlns:a16="http://schemas.microsoft.com/office/drawing/2014/main" id="{124A5B0F-0562-CED7-2238-EB09675939A6}"/>
              </a:ext>
            </a:extLst>
          </p:cNvPr>
          <p:cNvSpPr/>
          <p:nvPr userDrawn="1"/>
        </p:nvSpPr>
        <p:spPr>
          <a:xfrm>
            <a:off x="0"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F4DA9C-7565-F7E9-3EA2-142ACBA4B0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6" name="Picture 5">
            <a:extLst>
              <a:ext uri="{FF2B5EF4-FFF2-40B4-BE49-F238E27FC236}">
                <a16:creationId xmlns:a16="http://schemas.microsoft.com/office/drawing/2014/main" id="{A1536E0B-09F6-DBA9-64D4-3BC72E9BDF4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Tree>
    <p:extLst>
      <p:ext uri="{BB962C8B-B14F-4D97-AF65-F5344CB8AC3E}">
        <p14:creationId xmlns:p14="http://schemas.microsoft.com/office/powerpoint/2010/main" val="299668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03315"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9" name="Text Placeholder 10">
            <a:extLst>
              <a:ext uri="{FF2B5EF4-FFF2-40B4-BE49-F238E27FC236}">
                <a16:creationId xmlns:a16="http://schemas.microsoft.com/office/drawing/2014/main" id="{C8FCDFAB-D7F7-0855-C9AF-F04CF3F56D15}"/>
              </a:ext>
            </a:extLst>
          </p:cNvPr>
          <p:cNvSpPr>
            <a:spLocks noGrp="1"/>
          </p:cNvSpPr>
          <p:nvPr>
            <p:ph type="body" sz="quarter" idx="16" hasCustomPrompt="1"/>
          </p:nvPr>
        </p:nvSpPr>
        <p:spPr>
          <a:xfrm>
            <a:off x="5616624" y="1140293"/>
            <a:ext cx="6299149"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5" name="Text Placeholder 10">
            <a:extLst>
              <a:ext uri="{FF2B5EF4-FFF2-40B4-BE49-F238E27FC236}">
                <a16:creationId xmlns:a16="http://schemas.microsoft.com/office/drawing/2014/main" id="{A69F7D09-2287-4050-118C-F2164376BB43}"/>
              </a:ext>
            </a:extLst>
          </p:cNvPr>
          <p:cNvSpPr>
            <a:spLocks noGrp="1"/>
          </p:cNvSpPr>
          <p:nvPr>
            <p:ph type="body" sz="quarter" idx="12" hasCustomPrompt="1"/>
          </p:nvPr>
        </p:nvSpPr>
        <p:spPr>
          <a:xfrm>
            <a:off x="5616624" y="1711980"/>
            <a:ext cx="6299149" cy="4464885"/>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3866068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6680656"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7304291"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9" name="Text Placeholder 10">
            <a:extLst>
              <a:ext uri="{FF2B5EF4-FFF2-40B4-BE49-F238E27FC236}">
                <a16:creationId xmlns:a16="http://schemas.microsoft.com/office/drawing/2014/main" id="{C8FCDFAB-D7F7-0855-C9AF-F04CF3F56D15}"/>
              </a:ext>
            </a:extLst>
          </p:cNvPr>
          <p:cNvSpPr>
            <a:spLocks noGrp="1"/>
          </p:cNvSpPr>
          <p:nvPr>
            <p:ph type="body" sz="quarter" idx="16" hasCustomPrompt="1"/>
          </p:nvPr>
        </p:nvSpPr>
        <p:spPr>
          <a:xfrm>
            <a:off x="204868" y="1140293"/>
            <a:ext cx="6299149"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4" name="Text Placeholder 10">
            <a:extLst>
              <a:ext uri="{FF2B5EF4-FFF2-40B4-BE49-F238E27FC236}">
                <a16:creationId xmlns:a16="http://schemas.microsoft.com/office/drawing/2014/main" id="{4D35E755-4739-7CA2-64EF-44B3CD7C1888}"/>
              </a:ext>
            </a:extLst>
          </p:cNvPr>
          <p:cNvSpPr>
            <a:spLocks noGrp="1"/>
          </p:cNvSpPr>
          <p:nvPr>
            <p:ph type="body" sz="quarter" idx="12" hasCustomPrompt="1"/>
          </p:nvPr>
        </p:nvSpPr>
        <p:spPr>
          <a:xfrm>
            <a:off x="204867" y="1711980"/>
            <a:ext cx="6299149" cy="4464885"/>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2809671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A5636-0F8E-288E-7F5C-A239252880E1}"/>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6" name="Text Placeholder 10">
            <a:extLst>
              <a:ext uri="{FF2B5EF4-FFF2-40B4-BE49-F238E27FC236}">
                <a16:creationId xmlns:a16="http://schemas.microsoft.com/office/drawing/2014/main" id="{8A1F3856-BD73-393E-9FC3-3F3F46EFEE8D}"/>
              </a:ext>
            </a:extLst>
          </p:cNvPr>
          <p:cNvSpPr>
            <a:spLocks noGrp="1"/>
          </p:cNvSpPr>
          <p:nvPr>
            <p:ph type="body" sz="quarter" idx="16" hasCustomPrompt="1"/>
          </p:nvPr>
        </p:nvSpPr>
        <p:spPr>
          <a:xfrm>
            <a:off x="57344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64417F49-1896-439B-0BD9-F482EFF40F84}"/>
              </a:ext>
            </a:extLst>
          </p:cNvPr>
          <p:cNvSpPr>
            <a:spLocks noGrp="1"/>
          </p:cNvSpPr>
          <p:nvPr>
            <p:ph type="body" sz="quarter" idx="17" hasCustomPrompt="1"/>
          </p:nvPr>
        </p:nvSpPr>
        <p:spPr>
          <a:xfrm>
            <a:off x="669966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10" name="Rectangle 9">
            <a:extLst>
              <a:ext uri="{FF2B5EF4-FFF2-40B4-BE49-F238E27FC236}">
                <a16:creationId xmlns:a16="http://schemas.microsoft.com/office/drawing/2014/main" id="{5ED4594D-59F5-7633-4AD9-009317008166}"/>
              </a:ext>
            </a:extLst>
          </p:cNvPr>
          <p:cNvSpPr/>
          <p:nvPr userDrawn="1"/>
        </p:nvSpPr>
        <p:spPr>
          <a:xfrm>
            <a:off x="7153275"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355F010-72B4-C3B3-5EFB-7635FDF49E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15" name="Picture 14">
            <a:extLst>
              <a:ext uri="{FF2B5EF4-FFF2-40B4-BE49-F238E27FC236}">
                <a16:creationId xmlns:a16="http://schemas.microsoft.com/office/drawing/2014/main" id="{8C4D37BD-0DA9-E93D-769F-2AFD0C0C5A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
        <p:nvSpPr>
          <p:cNvPr id="18" name="Text Placeholder 10">
            <a:extLst>
              <a:ext uri="{FF2B5EF4-FFF2-40B4-BE49-F238E27FC236}">
                <a16:creationId xmlns:a16="http://schemas.microsoft.com/office/drawing/2014/main" id="{0478C1F2-37C7-37CA-7B26-26458FD9C95E}"/>
              </a:ext>
            </a:extLst>
          </p:cNvPr>
          <p:cNvSpPr>
            <a:spLocks noGrp="1"/>
          </p:cNvSpPr>
          <p:nvPr>
            <p:ph type="body" sz="quarter" idx="12" hasCustomPrompt="1"/>
          </p:nvPr>
        </p:nvSpPr>
        <p:spPr>
          <a:xfrm>
            <a:off x="57344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BB61060-BF96-0D7A-7D7C-3E73439BE9E3}"/>
              </a:ext>
            </a:extLst>
          </p:cNvPr>
          <p:cNvSpPr>
            <a:spLocks noGrp="1"/>
          </p:cNvSpPr>
          <p:nvPr>
            <p:ph type="body" sz="quarter" idx="18" hasCustomPrompt="1"/>
          </p:nvPr>
        </p:nvSpPr>
        <p:spPr>
          <a:xfrm>
            <a:off x="669966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4029949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2" name="Text Placeholder 10">
            <a:extLst>
              <a:ext uri="{FF2B5EF4-FFF2-40B4-BE49-F238E27FC236}">
                <a16:creationId xmlns:a16="http://schemas.microsoft.com/office/drawing/2014/main" id="{C4CB12DD-6942-A0D1-9B2A-BC7B8D82369D}"/>
              </a:ext>
            </a:extLst>
          </p:cNvPr>
          <p:cNvSpPr>
            <a:spLocks noGrp="1"/>
          </p:cNvSpPr>
          <p:nvPr>
            <p:ph type="body" sz="quarter" idx="16" hasCustomPrompt="1"/>
          </p:nvPr>
        </p:nvSpPr>
        <p:spPr>
          <a:xfrm>
            <a:off x="57344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4" name="Text Placeholder 10">
            <a:extLst>
              <a:ext uri="{FF2B5EF4-FFF2-40B4-BE49-F238E27FC236}">
                <a16:creationId xmlns:a16="http://schemas.microsoft.com/office/drawing/2014/main" id="{B5DB2C39-C5AE-47CA-8A9A-59272D16955D}"/>
              </a:ext>
            </a:extLst>
          </p:cNvPr>
          <p:cNvSpPr>
            <a:spLocks noGrp="1"/>
          </p:cNvSpPr>
          <p:nvPr>
            <p:ph type="body" sz="quarter" idx="17" hasCustomPrompt="1"/>
          </p:nvPr>
        </p:nvSpPr>
        <p:spPr>
          <a:xfrm>
            <a:off x="669966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6" name="Rectangle 5">
            <a:extLst>
              <a:ext uri="{FF2B5EF4-FFF2-40B4-BE49-F238E27FC236}">
                <a16:creationId xmlns:a16="http://schemas.microsoft.com/office/drawing/2014/main" id="{4087C790-0A4E-24EA-4601-7F9E1EB63849}"/>
              </a:ext>
            </a:extLst>
          </p:cNvPr>
          <p:cNvSpPr/>
          <p:nvPr userDrawn="1"/>
        </p:nvSpPr>
        <p:spPr>
          <a:xfrm>
            <a:off x="0"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5A3DCE-9BA0-7266-5113-339E01297C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10" name="Picture 9">
            <a:extLst>
              <a:ext uri="{FF2B5EF4-FFF2-40B4-BE49-F238E27FC236}">
                <a16:creationId xmlns:a16="http://schemas.microsoft.com/office/drawing/2014/main" id="{8A1B7CD8-EDEC-911B-ECDF-62288277DD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
        <p:nvSpPr>
          <p:cNvPr id="16" name="Text Placeholder 10">
            <a:extLst>
              <a:ext uri="{FF2B5EF4-FFF2-40B4-BE49-F238E27FC236}">
                <a16:creationId xmlns:a16="http://schemas.microsoft.com/office/drawing/2014/main" id="{498DA9FB-A3F9-B8AE-1EDA-F6C9CA928C7D}"/>
              </a:ext>
            </a:extLst>
          </p:cNvPr>
          <p:cNvSpPr>
            <a:spLocks noGrp="1"/>
          </p:cNvSpPr>
          <p:nvPr>
            <p:ph type="body" sz="quarter" idx="12" hasCustomPrompt="1"/>
          </p:nvPr>
        </p:nvSpPr>
        <p:spPr>
          <a:xfrm>
            <a:off x="57344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C7EFD289-E2A1-5929-95BA-A58902E708EC}"/>
              </a:ext>
            </a:extLst>
          </p:cNvPr>
          <p:cNvSpPr>
            <a:spLocks noGrp="1"/>
          </p:cNvSpPr>
          <p:nvPr>
            <p:ph type="body" sz="quarter" idx="18" hasCustomPrompt="1"/>
          </p:nvPr>
        </p:nvSpPr>
        <p:spPr>
          <a:xfrm>
            <a:off x="669966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399979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864910-B89C-CBBE-F7C9-73433A8515D1}"/>
              </a:ext>
            </a:extLst>
          </p:cNvPr>
          <p:cNvSpPr>
            <a:spLocks noGrp="1"/>
          </p:cNvSpPr>
          <p:nvPr>
            <p:ph type="pic" sz="quarter" idx="10"/>
          </p:nvPr>
        </p:nvSpPr>
        <p:spPr>
          <a:xfrm>
            <a:off x="5491163" y="-6350"/>
            <a:ext cx="6807200" cy="6858000"/>
          </a:xfrm>
          <a:prstGeom prst="rect">
            <a:avLst/>
          </a:prstGeom>
        </p:spPr>
        <p:txBody>
          <a:bodyPr/>
          <a:lstStyle/>
          <a:p>
            <a:endParaRPr lang="en-US"/>
          </a:p>
        </p:txBody>
      </p:sp>
      <p:sp>
        <p:nvSpPr>
          <p:cNvPr id="7" name="Rectangle 6">
            <a:extLst>
              <a:ext uri="{FF2B5EF4-FFF2-40B4-BE49-F238E27FC236}">
                <a16:creationId xmlns:a16="http://schemas.microsoft.com/office/drawing/2014/main" id="{8C7A577F-764D-04C6-5A1D-44771A731A47}"/>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4BAED8B-FC29-A031-D3CF-0CD7FD25804A}"/>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p:blipFill>
        <p:spPr>
          <a:xfrm>
            <a:off x="6575376" y="3560330"/>
            <a:ext cx="4776698" cy="2811207"/>
          </a:xfrm>
          <a:prstGeom prst="rect">
            <a:avLst/>
          </a:prstGeom>
        </p:spPr>
      </p:pic>
      <p:sp>
        <p:nvSpPr>
          <p:cNvPr id="5" name="Rectangle 4">
            <a:extLst>
              <a:ext uri="{FF2B5EF4-FFF2-40B4-BE49-F238E27FC236}">
                <a16:creationId xmlns:a16="http://schemas.microsoft.com/office/drawing/2014/main" id="{B2EC44BD-364B-DAD8-F6D4-072166F086B1}"/>
              </a:ext>
            </a:extLst>
          </p:cNvPr>
          <p:cNvSpPr/>
          <p:nvPr userDrawn="1"/>
        </p:nvSpPr>
        <p:spPr>
          <a:xfrm>
            <a:off x="5491022" y="-7084"/>
            <a:ext cx="6700978" cy="685800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078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A5636-0F8E-288E-7F5C-A239252880E1}"/>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6" name="Rectangle 5">
            <a:extLst>
              <a:ext uri="{FF2B5EF4-FFF2-40B4-BE49-F238E27FC236}">
                <a16:creationId xmlns:a16="http://schemas.microsoft.com/office/drawing/2014/main" id="{35EB4F9E-4689-78FC-E28D-320D81161292}"/>
              </a:ext>
            </a:extLst>
          </p:cNvPr>
          <p:cNvSpPr/>
          <p:nvPr userDrawn="1"/>
        </p:nvSpPr>
        <p:spPr>
          <a:xfrm>
            <a:off x="7153275"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6E7803-3D0F-1629-0291-2956385B68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11" name="Picture 10">
            <a:extLst>
              <a:ext uri="{FF2B5EF4-FFF2-40B4-BE49-F238E27FC236}">
                <a16:creationId xmlns:a16="http://schemas.microsoft.com/office/drawing/2014/main" id="{EEF17ED9-3881-144F-D67D-40568F40D6F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264808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2" name="Rectangle 1">
            <a:extLst>
              <a:ext uri="{FF2B5EF4-FFF2-40B4-BE49-F238E27FC236}">
                <a16:creationId xmlns:a16="http://schemas.microsoft.com/office/drawing/2014/main" id="{A34B252E-495D-46DA-597C-D8D190423AD5}"/>
              </a:ext>
            </a:extLst>
          </p:cNvPr>
          <p:cNvSpPr/>
          <p:nvPr userDrawn="1"/>
        </p:nvSpPr>
        <p:spPr>
          <a:xfrm>
            <a:off x="0"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89DB80C-4C2A-9B23-8664-7196420E45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6" name="Picture 5">
            <a:extLst>
              <a:ext uri="{FF2B5EF4-FFF2-40B4-BE49-F238E27FC236}">
                <a16:creationId xmlns:a16="http://schemas.microsoft.com/office/drawing/2014/main" id="{0A356368-DB56-E4AB-90BB-C62EDD6756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Tree>
    <p:extLst>
      <p:ext uri="{BB962C8B-B14F-4D97-AF65-F5344CB8AC3E}">
        <p14:creationId xmlns:p14="http://schemas.microsoft.com/office/powerpoint/2010/main" val="1792731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03315"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5" name="Picture 4">
            <a:extLst>
              <a:ext uri="{FF2B5EF4-FFF2-40B4-BE49-F238E27FC236}">
                <a16:creationId xmlns:a16="http://schemas.microsoft.com/office/drawing/2014/main" id="{B9A45643-4F16-5D7B-DA5F-970433EFB7F1}"/>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p:blipFill>
        <p:spPr>
          <a:xfrm>
            <a:off x="6575376" y="3560330"/>
            <a:ext cx="4776698" cy="2811207"/>
          </a:xfrm>
          <a:prstGeom prst="rect">
            <a:avLst/>
          </a:prstGeom>
        </p:spPr>
      </p:pic>
      <p:sp>
        <p:nvSpPr>
          <p:cNvPr id="7" name="Picture Placeholder 7">
            <a:extLst>
              <a:ext uri="{FF2B5EF4-FFF2-40B4-BE49-F238E27FC236}">
                <a16:creationId xmlns:a16="http://schemas.microsoft.com/office/drawing/2014/main" id="{7928F7D5-DC34-C17A-0CAD-EC7D57EB7552}"/>
              </a:ext>
            </a:extLst>
          </p:cNvPr>
          <p:cNvSpPr>
            <a:spLocks noGrp="1"/>
          </p:cNvSpPr>
          <p:nvPr>
            <p:ph type="pic" sz="quarter" idx="10"/>
          </p:nvPr>
        </p:nvSpPr>
        <p:spPr>
          <a:xfrm>
            <a:off x="5491163" y="-6350"/>
            <a:ext cx="68072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B15BD008-7A4D-8E45-0F86-B631FE3948C2}"/>
              </a:ext>
            </a:extLst>
          </p:cNvPr>
          <p:cNvSpPr/>
          <p:nvPr userDrawn="1"/>
        </p:nvSpPr>
        <p:spPr>
          <a:xfrm>
            <a:off x="5491022" y="-7084"/>
            <a:ext cx="6700978" cy="685800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152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27BE2F-0074-2A4D-0B5D-1150653B561C}"/>
              </a:ext>
              <a:ext uri="{C183D7F6-B498-43B3-948B-1728B52AA6E4}">
                <adec:decorative xmlns:adec="http://schemas.microsoft.com/office/drawing/2017/decorative" val="1"/>
              </a:ext>
            </a:extLst>
          </p:cNvPr>
          <p:cNvSpPr/>
          <p:nvPr userDrawn="1"/>
        </p:nvSpPr>
        <p:spPr>
          <a:xfrm>
            <a:off x="6680656"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2FC9F98-CF18-BFD0-3A4D-B28F7A4C3E04}"/>
              </a:ext>
            </a:extLst>
          </p:cNvPr>
          <p:cNvSpPr>
            <a:spLocks noGrp="1"/>
          </p:cNvSpPr>
          <p:nvPr>
            <p:ph type="title" hasCustomPrompt="1"/>
          </p:nvPr>
        </p:nvSpPr>
        <p:spPr>
          <a:xfrm>
            <a:off x="7304291"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6" name="Picture Placeholder 7">
            <a:extLst>
              <a:ext uri="{FF2B5EF4-FFF2-40B4-BE49-F238E27FC236}">
                <a16:creationId xmlns:a16="http://schemas.microsoft.com/office/drawing/2014/main" id="{4178330A-EEF9-18AE-350F-397BD6723C35}"/>
              </a:ext>
            </a:extLst>
          </p:cNvPr>
          <p:cNvSpPr>
            <a:spLocks noGrp="1"/>
          </p:cNvSpPr>
          <p:nvPr>
            <p:ph type="pic" sz="quarter" idx="10"/>
          </p:nvPr>
        </p:nvSpPr>
        <p:spPr>
          <a:xfrm>
            <a:off x="-107079" y="-6350"/>
            <a:ext cx="68072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5746C3CA-6354-BA17-3BA6-0DDFB9572621}"/>
              </a:ext>
            </a:extLst>
          </p:cNvPr>
          <p:cNvSpPr/>
          <p:nvPr userDrawn="1"/>
        </p:nvSpPr>
        <p:spPr>
          <a:xfrm>
            <a:off x="0" y="-7084"/>
            <a:ext cx="6700978" cy="685800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588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03315"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5" name="Picture 4">
            <a:extLst>
              <a:ext uri="{FF2B5EF4-FFF2-40B4-BE49-F238E27FC236}">
                <a16:creationId xmlns:a16="http://schemas.microsoft.com/office/drawing/2014/main" id="{B9A45643-4F16-5D7B-DA5F-970433EFB7F1}"/>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p:blipFill>
        <p:spPr>
          <a:xfrm>
            <a:off x="6575376" y="3560330"/>
            <a:ext cx="4776698" cy="2811207"/>
          </a:xfrm>
          <a:prstGeom prst="rect">
            <a:avLst/>
          </a:prstGeom>
        </p:spPr>
      </p:pic>
      <p:sp>
        <p:nvSpPr>
          <p:cNvPr id="7" name="Picture Placeholder 7">
            <a:extLst>
              <a:ext uri="{FF2B5EF4-FFF2-40B4-BE49-F238E27FC236}">
                <a16:creationId xmlns:a16="http://schemas.microsoft.com/office/drawing/2014/main" id="{7928F7D5-DC34-C17A-0CAD-EC7D57EB7552}"/>
              </a:ext>
            </a:extLst>
          </p:cNvPr>
          <p:cNvSpPr>
            <a:spLocks noGrp="1"/>
          </p:cNvSpPr>
          <p:nvPr>
            <p:ph type="pic" sz="quarter" idx="10"/>
          </p:nvPr>
        </p:nvSpPr>
        <p:spPr>
          <a:xfrm>
            <a:off x="5491163" y="-6350"/>
            <a:ext cx="6807200" cy="6858000"/>
          </a:xfrm>
          <a:prstGeom prst="rect">
            <a:avLst/>
          </a:prstGeom>
        </p:spPr>
        <p:txBody>
          <a:bodyPr/>
          <a:lstStyle/>
          <a:p>
            <a:endParaRPr lang="en-US"/>
          </a:p>
        </p:txBody>
      </p:sp>
    </p:spTree>
    <p:extLst>
      <p:ext uri="{BB962C8B-B14F-4D97-AF65-F5344CB8AC3E}">
        <p14:creationId xmlns:p14="http://schemas.microsoft.com/office/powerpoint/2010/main" val="164442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27BE2F-0074-2A4D-0B5D-1150653B561C}"/>
              </a:ext>
              <a:ext uri="{C183D7F6-B498-43B3-948B-1728B52AA6E4}">
                <adec:decorative xmlns:adec="http://schemas.microsoft.com/office/drawing/2017/decorative" val="1"/>
              </a:ext>
            </a:extLst>
          </p:cNvPr>
          <p:cNvSpPr/>
          <p:nvPr userDrawn="1"/>
        </p:nvSpPr>
        <p:spPr>
          <a:xfrm>
            <a:off x="6680656"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2FC9F98-CF18-BFD0-3A4D-B28F7A4C3E04}"/>
              </a:ext>
            </a:extLst>
          </p:cNvPr>
          <p:cNvSpPr>
            <a:spLocks noGrp="1"/>
          </p:cNvSpPr>
          <p:nvPr>
            <p:ph type="title" hasCustomPrompt="1"/>
          </p:nvPr>
        </p:nvSpPr>
        <p:spPr>
          <a:xfrm>
            <a:off x="7304291"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6" name="Picture Placeholder 7">
            <a:extLst>
              <a:ext uri="{FF2B5EF4-FFF2-40B4-BE49-F238E27FC236}">
                <a16:creationId xmlns:a16="http://schemas.microsoft.com/office/drawing/2014/main" id="{4178330A-EEF9-18AE-350F-397BD6723C35}"/>
              </a:ext>
            </a:extLst>
          </p:cNvPr>
          <p:cNvSpPr>
            <a:spLocks noGrp="1"/>
          </p:cNvSpPr>
          <p:nvPr>
            <p:ph type="pic" sz="quarter" idx="10"/>
          </p:nvPr>
        </p:nvSpPr>
        <p:spPr>
          <a:xfrm>
            <a:off x="-107079" y="-6350"/>
            <a:ext cx="6807200" cy="6858000"/>
          </a:xfrm>
          <a:prstGeom prst="rect">
            <a:avLst/>
          </a:prstGeom>
        </p:spPr>
        <p:txBody>
          <a:bodyPr/>
          <a:lstStyle/>
          <a:p>
            <a:endParaRPr lang="en-US"/>
          </a:p>
        </p:txBody>
      </p:sp>
    </p:spTree>
    <p:extLst>
      <p:ext uri="{BB962C8B-B14F-4D97-AF65-F5344CB8AC3E}">
        <p14:creationId xmlns:p14="http://schemas.microsoft.com/office/powerpoint/2010/main" val="2111047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FC77DD-AD92-7B42-912C-4AB2497E5A22}"/>
              </a:ext>
            </a:extLst>
          </p:cNvPr>
          <p:cNvSpPr/>
          <p:nvPr userDrawn="1"/>
        </p:nvSpPr>
        <p:spPr>
          <a:xfrm>
            <a:off x="0"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EB95FA-E841-C0DC-2E70-5087C7215E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7" name="Picture 6">
            <a:extLst>
              <a:ext uri="{FF2B5EF4-FFF2-40B4-BE49-F238E27FC236}">
                <a16:creationId xmlns:a16="http://schemas.microsoft.com/office/drawing/2014/main" id="{B50FF3FF-22AF-45CA-4A7D-250A633DC62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Tree>
    <p:extLst>
      <p:ext uri="{BB962C8B-B14F-4D97-AF65-F5344CB8AC3E}">
        <p14:creationId xmlns:p14="http://schemas.microsoft.com/office/powerpoint/2010/main" val="2982068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E668F-DA57-A487-4076-8D62B78ABD4B}"/>
              </a:ext>
            </a:extLst>
          </p:cNvPr>
          <p:cNvSpPr/>
          <p:nvPr userDrawn="1"/>
        </p:nvSpPr>
        <p:spPr>
          <a:xfrm>
            <a:off x="7153275" y="6172953"/>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69DB3A-7BD1-A82C-8A80-7F4F85E9AA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8" name="Picture 7">
            <a:extLst>
              <a:ext uri="{FF2B5EF4-FFF2-40B4-BE49-F238E27FC236}">
                <a16:creationId xmlns:a16="http://schemas.microsoft.com/office/drawing/2014/main" id="{F45B2FD8-D9B1-E570-A951-234C0C00203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328434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BEA4C6-0950-98A6-030C-E8764E7C6477}"/>
              </a:ext>
            </a:extLst>
          </p:cNvPr>
          <p:cNvSpPr/>
          <p:nvPr userDrawn="1"/>
        </p:nvSpPr>
        <p:spPr>
          <a:xfrm>
            <a:off x="0" y="-13651"/>
            <a:ext cx="370143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3" name="Text Placeholder 10">
            <a:extLst>
              <a:ext uri="{FF2B5EF4-FFF2-40B4-BE49-F238E27FC236}">
                <a16:creationId xmlns:a16="http://schemas.microsoft.com/office/drawing/2014/main" id="{F4922537-A2AA-E498-A609-325B101BAF86}"/>
              </a:ext>
            </a:extLst>
          </p:cNvPr>
          <p:cNvSpPr>
            <a:spLocks noGrp="1"/>
          </p:cNvSpPr>
          <p:nvPr>
            <p:ph type="body" sz="quarter" idx="17" hasCustomPrompt="1"/>
          </p:nvPr>
        </p:nvSpPr>
        <p:spPr>
          <a:xfrm>
            <a:off x="8193786" y="652826"/>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6" name="Text Placeholder 10">
            <a:extLst>
              <a:ext uri="{FF2B5EF4-FFF2-40B4-BE49-F238E27FC236}">
                <a16:creationId xmlns:a16="http://schemas.microsoft.com/office/drawing/2014/main" id="{36482172-01D8-FB9F-2C55-68E4383DADBF}"/>
              </a:ext>
            </a:extLst>
          </p:cNvPr>
          <p:cNvSpPr>
            <a:spLocks noGrp="1"/>
          </p:cNvSpPr>
          <p:nvPr>
            <p:ph type="body" sz="quarter" idx="19" hasCustomPrompt="1"/>
          </p:nvPr>
        </p:nvSpPr>
        <p:spPr>
          <a:xfrm>
            <a:off x="4231042" y="270482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0" name="Text Placeholder 10">
            <a:extLst>
              <a:ext uri="{FF2B5EF4-FFF2-40B4-BE49-F238E27FC236}">
                <a16:creationId xmlns:a16="http://schemas.microsoft.com/office/drawing/2014/main" id="{50AEE3C0-39DD-E5D8-BFEA-546BDF4C7FC8}"/>
              </a:ext>
            </a:extLst>
          </p:cNvPr>
          <p:cNvSpPr>
            <a:spLocks noGrp="1"/>
          </p:cNvSpPr>
          <p:nvPr>
            <p:ph type="body" sz="quarter" idx="21" hasCustomPrompt="1"/>
          </p:nvPr>
        </p:nvSpPr>
        <p:spPr>
          <a:xfrm>
            <a:off x="8193786" y="270482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6" name="Text Placeholder 10">
            <a:extLst>
              <a:ext uri="{FF2B5EF4-FFF2-40B4-BE49-F238E27FC236}">
                <a16:creationId xmlns:a16="http://schemas.microsoft.com/office/drawing/2014/main" id="{7F1554FE-0998-43EC-A81A-DDCFED625787}"/>
              </a:ext>
            </a:extLst>
          </p:cNvPr>
          <p:cNvSpPr>
            <a:spLocks noGrp="1"/>
          </p:cNvSpPr>
          <p:nvPr>
            <p:ph type="body" sz="quarter" idx="23" hasCustomPrompt="1"/>
          </p:nvPr>
        </p:nvSpPr>
        <p:spPr>
          <a:xfrm>
            <a:off x="4231042" y="483450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8" name="Text Placeholder 10">
            <a:extLst>
              <a:ext uri="{FF2B5EF4-FFF2-40B4-BE49-F238E27FC236}">
                <a16:creationId xmlns:a16="http://schemas.microsoft.com/office/drawing/2014/main" id="{4F1EE727-2C38-E29E-295B-B325143F6732}"/>
              </a:ext>
            </a:extLst>
          </p:cNvPr>
          <p:cNvSpPr>
            <a:spLocks noGrp="1"/>
          </p:cNvSpPr>
          <p:nvPr>
            <p:ph type="body" sz="quarter" idx="25" hasCustomPrompt="1"/>
          </p:nvPr>
        </p:nvSpPr>
        <p:spPr>
          <a:xfrm>
            <a:off x="8193786" y="483450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B0129684-D9E0-8611-1B78-2FE6968BE577}"/>
              </a:ext>
            </a:extLst>
          </p:cNvPr>
          <p:cNvSpPr>
            <a:spLocks noGrp="1"/>
          </p:cNvSpPr>
          <p:nvPr>
            <p:ph type="body" sz="quarter" idx="12" hasCustomPrompt="1"/>
          </p:nvPr>
        </p:nvSpPr>
        <p:spPr>
          <a:xfrm>
            <a:off x="4231042" y="1032330"/>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B07F4DD4-BBED-870F-F4F4-A84BB9390B39}"/>
              </a:ext>
            </a:extLst>
          </p:cNvPr>
          <p:cNvSpPr>
            <a:spLocks noGrp="1"/>
          </p:cNvSpPr>
          <p:nvPr>
            <p:ph type="body" sz="quarter" idx="18" hasCustomPrompt="1"/>
          </p:nvPr>
        </p:nvSpPr>
        <p:spPr>
          <a:xfrm>
            <a:off x="8193786" y="1032330"/>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4" name="Text Placeholder 10">
            <a:extLst>
              <a:ext uri="{FF2B5EF4-FFF2-40B4-BE49-F238E27FC236}">
                <a16:creationId xmlns:a16="http://schemas.microsoft.com/office/drawing/2014/main" id="{5AB6CB60-7D55-1FFE-80AA-BAAA86F108E4}"/>
              </a:ext>
            </a:extLst>
          </p:cNvPr>
          <p:cNvSpPr>
            <a:spLocks noGrp="1"/>
          </p:cNvSpPr>
          <p:nvPr>
            <p:ph type="body" sz="quarter" idx="20" hasCustomPrompt="1"/>
          </p:nvPr>
        </p:nvSpPr>
        <p:spPr>
          <a:xfrm>
            <a:off x="4231042" y="3084327"/>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5" name="Text Placeholder 10">
            <a:extLst>
              <a:ext uri="{FF2B5EF4-FFF2-40B4-BE49-F238E27FC236}">
                <a16:creationId xmlns:a16="http://schemas.microsoft.com/office/drawing/2014/main" id="{E31F044D-F5C5-4E1C-F65C-700A630D5480}"/>
              </a:ext>
            </a:extLst>
          </p:cNvPr>
          <p:cNvSpPr>
            <a:spLocks noGrp="1"/>
          </p:cNvSpPr>
          <p:nvPr>
            <p:ph type="body" sz="quarter" idx="22" hasCustomPrompt="1"/>
          </p:nvPr>
        </p:nvSpPr>
        <p:spPr>
          <a:xfrm>
            <a:off x="8193786" y="3084327"/>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6" name="Text Placeholder 10">
            <a:extLst>
              <a:ext uri="{FF2B5EF4-FFF2-40B4-BE49-F238E27FC236}">
                <a16:creationId xmlns:a16="http://schemas.microsoft.com/office/drawing/2014/main" id="{8E532828-CE1B-86F0-F4A5-DE6C126EE702}"/>
              </a:ext>
            </a:extLst>
          </p:cNvPr>
          <p:cNvSpPr>
            <a:spLocks noGrp="1"/>
          </p:cNvSpPr>
          <p:nvPr>
            <p:ph type="body" sz="quarter" idx="24" hasCustomPrompt="1"/>
          </p:nvPr>
        </p:nvSpPr>
        <p:spPr>
          <a:xfrm>
            <a:off x="4231042" y="5214007"/>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D0573A55-5D2F-ABBB-CF4D-5E7D8BB13889}"/>
              </a:ext>
            </a:extLst>
          </p:cNvPr>
          <p:cNvSpPr>
            <a:spLocks noGrp="1"/>
          </p:cNvSpPr>
          <p:nvPr>
            <p:ph type="body" sz="quarter" idx="26" hasCustomPrompt="1"/>
          </p:nvPr>
        </p:nvSpPr>
        <p:spPr>
          <a:xfrm>
            <a:off x="8193786" y="5214007"/>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2627202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506001" y="547289"/>
            <a:ext cx="6427033" cy="568896"/>
          </a:xfrm>
          <a:prstGeom prst="rect">
            <a:avLst/>
          </a:prstGeom>
        </p:spPr>
        <p:txBody>
          <a:bodyPr anchor="ctr"/>
          <a:lstStyle>
            <a:lvl1pPr>
              <a:defRPr sz="2400" kern="0" cap="all" spc="0" baseline="0">
                <a:solidFill>
                  <a:srgbClr val="EA0A8E"/>
                </a:solidFill>
              </a:defRPr>
            </a:lvl1pPr>
          </a:lstStyle>
          <a:p>
            <a:r>
              <a:rPr lang="en-US"/>
              <a:t>Click to add title</a:t>
            </a:r>
          </a:p>
        </p:txBody>
      </p:sp>
      <p:sp>
        <p:nvSpPr>
          <p:cNvPr id="8" name="Picture Placeholder 8">
            <a:extLst>
              <a:ext uri="{FF2B5EF4-FFF2-40B4-BE49-F238E27FC236}">
                <a16:creationId xmlns:a16="http://schemas.microsoft.com/office/drawing/2014/main" id="{74D502DB-30E4-6F2B-8CD5-BFF40577F3D4}"/>
              </a:ext>
            </a:extLst>
          </p:cNvPr>
          <p:cNvSpPr>
            <a:spLocks noGrp="1"/>
          </p:cNvSpPr>
          <p:nvPr>
            <p:ph type="pic" sz="quarter" idx="16" hasCustomPrompt="1"/>
          </p:nvPr>
        </p:nvSpPr>
        <p:spPr>
          <a:xfrm>
            <a:off x="506002" y="1451754"/>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10" name="Picture Placeholder 8">
            <a:extLst>
              <a:ext uri="{FF2B5EF4-FFF2-40B4-BE49-F238E27FC236}">
                <a16:creationId xmlns:a16="http://schemas.microsoft.com/office/drawing/2014/main" id="{591C71B4-4AF8-0C5A-2352-301E9388AB6B}"/>
              </a:ext>
            </a:extLst>
          </p:cNvPr>
          <p:cNvSpPr>
            <a:spLocks noGrp="1"/>
          </p:cNvSpPr>
          <p:nvPr>
            <p:ph type="pic" sz="quarter" idx="35" hasCustomPrompt="1"/>
          </p:nvPr>
        </p:nvSpPr>
        <p:spPr>
          <a:xfrm>
            <a:off x="499125" y="2697663"/>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13" name="Picture Placeholder 8">
            <a:extLst>
              <a:ext uri="{FF2B5EF4-FFF2-40B4-BE49-F238E27FC236}">
                <a16:creationId xmlns:a16="http://schemas.microsoft.com/office/drawing/2014/main" id="{C6CD7A07-6EC5-9C60-1D62-E47F4DCA01A3}"/>
              </a:ext>
            </a:extLst>
          </p:cNvPr>
          <p:cNvSpPr>
            <a:spLocks noGrp="1"/>
          </p:cNvSpPr>
          <p:nvPr>
            <p:ph type="pic" sz="quarter" idx="37" hasCustomPrompt="1"/>
          </p:nvPr>
        </p:nvSpPr>
        <p:spPr>
          <a:xfrm>
            <a:off x="499125" y="3943572"/>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15" name="Picture Placeholder 8">
            <a:extLst>
              <a:ext uri="{FF2B5EF4-FFF2-40B4-BE49-F238E27FC236}">
                <a16:creationId xmlns:a16="http://schemas.microsoft.com/office/drawing/2014/main" id="{8256A34E-B6CD-0577-421E-EA5C80CB11C0}"/>
              </a:ext>
            </a:extLst>
          </p:cNvPr>
          <p:cNvSpPr>
            <a:spLocks noGrp="1"/>
          </p:cNvSpPr>
          <p:nvPr>
            <p:ph type="pic" sz="quarter" idx="39" hasCustomPrompt="1"/>
          </p:nvPr>
        </p:nvSpPr>
        <p:spPr>
          <a:xfrm>
            <a:off x="506002" y="5189481"/>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7" name="Picture Placeholder 4">
            <a:extLst>
              <a:ext uri="{FF2B5EF4-FFF2-40B4-BE49-F238E27FC236}">
                <a16:creationId xmlns:a16="http://schemas.microsoft.com/office/drawing/2014/main" id="{C8BF7701-955A-FE16-895E-4F3DD5169D43}"/>
              </a:ext>
            </a:extLst>
          </p:cNvPr>
          <p:cNvSpPr>
            <a:spLocks noGrp="1"/>
          </p:cNvSpPr>
          <p:nvPr>
            <p:ph type="pic" sz="quarter" idx="17"/>
          </p:nvPr>
        </p:nvSpPr>
        <p:spPr>
          <a:xfrm>
            <a:off x="7595086" y="0"/>
            <a:ext cx="4675473" cy="6858000"/>
          </a:xfrm>
          <a:prstGeom prst="rect">
            <a:avLst/>
          </a:prstGeom>
        </p:spPr>
        <p:txBody>
          <a:bodyPr/>
          <a:lstStyle/>
          <a:p>
            <a:endParaRPr lang="en-US"/>
          </a:p>
        </p:txBody>
      </p:sp>
      <p:sp>
        <p:nvSpPr>
          <p:cNvPr id="11" name="Text Placeholder 14">
            <a:extLst>
              <a:ext uri="{FF2B5EF4-FFF2-40B4-BE49-F238E27FC236}">
                <a16:creationId xmlns:a16="http://schemas.microsoft.com/office/drawing/2014/main" id="{0C036CAC-F25F-F518-9160-A6D4940EC7A0}"/>
              </a:ext>
            </a:extLst>
          </p:cNvPr>
          <p:cNvSpPr>
            <a:spLocks noGrp="1"/>
          </p:cNvSpPr>
          <p:nvPr>
            <p:ph type="body" sz="quarter" idx="13" hasCustomPrompt="1"/>
          </p:nvPr>
        </p:nvSpPr>
        <p:spPr>
          <a:xfrm>
            <a:off x="2257562" y="1451754"/>
            <a:ext cx="4675473" cy="1121230"/>
          </a:xfrm>
          <a:prstGeom prst="rect">
            <a:avLst/>
          </a:prstGeom>
        </p:spPr>
        <p:txBody>
          <a:bodyPr anchor="ctr"/>
          <a:lstStyle>
            <a:lvl1pPr marL="285750" indent="-285750" algn="l">
              <a:lnSpc>
                <a:spcPct val="100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B0D3614F-97EE-B9BC-E6AA-457B1D5A347C}"/>
              </a:ext>
            </a:extLst>
          </p:cNvPr>
          <p:cNvSpPr>
            <a:spLocks noGrp="1"/>
          </p:cNvSpPr>
          <p:nvPr>
            <p:ph type="body" sz="quarter" idx="34" hasCustomPrompt="1"/>
          </p:nvPr>
        </p:nvSpPr>
        <p:spPr>
          <a:xfrm>
            <a:off x="2250685" y="2697663"/>
            <a:ext cx="4675473" cy="1121230"/>
          </a:xfrm>
          <a:prstGeom prst="rect">
            <a:avLst/>
          </a:prstGeom>
        </p:spPr>
        <p:txBody>
          <a:bodyPr anchor="ctr"/>
          <a:lstStyle>
            <a:lvl1pPr marL="285750" indent="-285750" algn="l">
              <a:lnSpc>
                <a:spcPct val="100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EB7F4494-2777-D49D-12DE-E7F87723AE81}"/>
              </a:ext>
            </a:extLst>
          </p:cNvPr>
          <p:cNvSpPr>
            <a:spLocks noGrp="1"/>
          </p:cNvSpPr>
          <p:nvPr>
            <p:ph type="body" sz="quarter" idx="36" hasCustomPrompt="1"/>
          </p:nvPr>
        </p:nvSpPr>
        <p:spPr>
          <a:xfrm>
            <a:off x="2250685" y="3943572"/>
            <a:ext cx="4675473" cy="1121230"/>
          </a:xfrm>
          <a:prstGeom prst="rect">
            <a:avLst/>
          </a:prstGeom>
        </p:spPr>
        <p:txBody>
          <a:bodyPr anchor="ctr"/>
          <a:lstStyle>
            <a:lvl1pPr marL="285750" indent="-285750" algn="l">
              <a:lnSpc>
                <a:spcPct val="100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2BF551E0-311D-FE82-9E3D-22C98A940169}"/>
              </a:ext>
            </a:extLst>
          </p:cNvPr>
          <p:cNvSpPr>
            <a:spLocks noGrp="1"/>
          </p:cNvSpPr>
          <p:nvPr>
            <p:ph type="body" sz="quarter" idx="38" hasCustomPrompt="1"/>
          </p:nvPr>
        </p:nvSpPr>
        <p:spPr>
          <a:xfrm>
            <a:off x="2257562" y="5189481"/>
            <a:ext cx="4675473" cy="1121230"/>
          </a:xfrm>
          <a:prstGeom prst="rect">
            <a:avLst/>
          </a:prstGeom>
        </p:spPr>
        <p:txBody>
          <a:bodyPr anchor="ctr"/>
          <a:lstStyle>
            <a:lvl1pPr marL="285750" indent="-285750" algn="l">
              <a:lnSpc>
                <a:spcPct val="100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50135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7A577F-764D-04C6-5A1D-44771A731A47}"/>
              </a:ext>
              <a:ext uri="{C183D7F6-B498-43B3-948B-1728B52AA6E4}">
                <adec:decorative xmlns:adec="http://schemas.microsoft.com/office/drawing/2017/decorative" val="1"/>
              </a:ext>
            </a:extLst>
          </p:cNvPr>
          <p:cNvSpPr/>
          <p:nvPr userDrawn="1"/>
        </p:nvSpPr>
        <p:spPr>
          <a:xfrm>
            <a:off x="6700121"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96F5016A-7C03-7378-EEC7-F7B324AE4C7C}"/>
              </a:ext>
            </a:extLst>
          </p:cNvPr>
          <p:cNvSpPr>
            <a:spLocks noGrp="1"/>
          </p:cNvSpPr>
          <p:nvPr>
            <p:ph type="pic" sz="quarter" idx="10"/>
          </p:nvPr>
        </p:nvSpPr>
        <p:spPr>
          <a:xfrm>
            <a:off x="-107079" y="-6350"/>
            <a:ext cx="6807200" cy="6858000"/>
          </a:xfrm>
          <a:prstGeom prst="rect">
            <a:avLst/>
          </a:prstGeom>
        </p:spPr>
        <p:txBody>
          <a:bodyPr/>
          <a:lstStyle/>
          <a:p>
            <a:endParaRPr lang="en-US"/>
          </a:p>
        </p:txBody>
      </p:sp>
      <p:sp>
        <p:nvSpPr>
          <p:cNvPr id="6" name="Rectangle 5">
            <a:extLst>
              <a:ext uri="{FF2B5EF4-FFF2-40B4-BE49-F238E27FC236}">
                <a16:creationId xmlns:a16="http://schemas.microsoft.com/office/drawing/2014/main" id="{236984FA-6EB1-5C2D-839F-81CE92AF95FD}"/>
              </a:ext>
            </a:extLst>
          </p:cNvPr>
          <p:cNvSpPr/>
          <p:nvPr userDrawn="1"/>
        </p:nvSpPr>
        <p:spPr>
          <a:xfrm>
            <a:off x="0" y="-7084"/>
            <a:ext cx="6700978" cy="685800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477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3644"/>
            <a:ext cx="12192000" cy="21705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758489F-F03F-005D-CB51-E60074E54862}"/>
              </a:ext>
            </a:extLst>
          </p:cNvPr>
          <p:cNvSpPr>
            <a:spLocks noGrp="1"/>
          </p:cNvSpPr>
          <p:nvPr>
            <p:ph type="title" hasCustomPrompt="1"/>
          </p:nvPr>
        </p:nvSpPr>
        <p:spPr>
          <a:xfrm>
            <a:off x="3979682" y="768567"/>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1" name="Text Placeholder 10">
            <a:extLst>
              <a:ext uri="{FF2B5EF4-FFF2-40B4-BE49-F238E27FC236}">
                <a16:creationId xmlns:a16="http://schemas.microsoft.com/office/drawing/2014/main" id="{783DB10E-A558-B92C-929C-63713EC7493D}"/>
              </a:ext>
            </a:extLst>
          </p:cNvPr>
          <p:cNvSpPr>
            <a:spLocks noGrp="1"/>
          </p:cNvSpPr>
          <p:nvPr>
            <p:ph type="body" sz="quarter" idx="21" hasCustomPrompt="1"/>
          </p:nvPr>
        </p:nvSpPr>
        <p:spPr>
          <a:xfrm>
            <a:off x="1100833" y="2853184"/>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2" name="Text Placeholder 10">
            <a:extLst>
              <a:ext uri="{FF2B5EF4-FFF2-40B4-BE49-F238E27FC236}">
                <a16:creationId xmlns:a16="http://schemas.microsoft.com/office/drawing/2014/main" id="{826997DD-6270-4CB1-33A9-07869E290753}"/>
              </a:ext>
            </a:extLst>
          </p:cNvPr>
          <p:cNvSpPr>
            <a:spLocks noGrp="1"/>
          </p:cNvSpPr>
          <p:nvPr>
            <p:ph type="body" sz="quarter" idx="27" hasCustomPrompt="1"/>
          </p:nvPr>
        </p:nvSpPr>
        <p:spPr>
          <a:xfrm>
            <a:off x="4060874" y="2853184"/>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3" name="Text Placeholder 10">
            <a:extLst>
              <a:ext uri="{FF2B5EF4-FFF2-40B4-BE49-F238E27FC236}">
                <a16:creationId xmlns:a16="http://schemas.microsoft.com/office/drawing/2014/main" id="{94BABECA-6165-B6FD-B1B1-E80CDAECCCB1}"/>
              </a:ext>
            </a:extLst>
          </p:cNvPr>
          <p:cNvSpPr>
            <a:spLocks noGrp="1"/>
          </p:cNvSpPr>
          <p:nvPr>
            <p:ph type="body" sz="quarter" idx="28" hasCustomPrompt="1"/>
          </p:nvPr>
        </p:nvSpPr>
        <p:spPr>
          <a:xfrm>
            <a:off x="6987702" y="2853184"/>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4" name="Text Placeholder 10">
            <a:extLst>
              <a:ext uri="{FF2B5EF4-FFF2-40B4-BE49-F238E27FC236}">
                <a16:creationId xmlns:a16="http://schemas.microsoft.com/office/drawing/2014/main" id="{C1B7A596-36FE-2CA9-A578-16432CDD9B91}"/>
              </a:ext>
            </a:extLst>
          </p:cNvPr>
          <p:cNvSpPr>
            <a:spLocks noGrp="1"/>
          </p:cNvSpPr>
          <p:nvPr>
            <p:ph type="body" sz="quarter" idx="29" hasCustomPrompt="1"/>
          </p:nvPr>
        </p:nvSpPr>
        <p:spPr>
          <a:xfrm>
            <a:off x="9879382" y="2853184"/>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5" name="Text Placeholder 10">
            <a:extLst>
              <a:ext uri="{FF2B5EF4-FFF2-40B4-BE49-F238E27FC236}">
                <a16:creationId xmlns:a16="http://schemas.microsoft.com/office/drawing/2014/main" id="{139ACDC2-46B8-BA4C-A180-A28D69053E35}"/>
              </a:ext>
            </a:extLst>
          </p:cNvPr>
          <p:cNvSpPr>
            <a:spLocks noGrp="1"/>
          </p:cNvSpPr>
          <p:nvPr>
            <p:ph type="body" sz="quarter" idx="16" hasCustomPrompt="1"/>
          </p:nvPr>
        </p:nvSpPr>
        <p:spPr>
          <a:xfrm>
            <a:off x="510458" y="429781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7" name="Text Placeholder 10">
            <a:extLst>
              <a:ext uri="{FF2B5EF4-FFF2-40B4-BE49-F238E27FC236}">
                <a16:creationId xmlns:a16="http://schemas.microsoft.com/office/drawing/2014/main" id="{0385CC94-6887-5D5A-3103-5D6842B0BE48}"/>
              </a:ext>
            </a:extLst>
          </p:cNvPr>
          <p:cNvSpPr>
            <a:spLocks noGrp="1"/>
          </p:cNvSpPr>
          <p:nvPr>
            <p:ph type="body" sz="quarter" idx="30" hasCustomPrompt="1"/>
          </p:nvPr>
        </p:nvSpPr>
        <p:spPr>
          <a:xfrm>
            <a:off x="3481472" y="427755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20" name="Text Placeholder 10">
            <a:extLst>
              <a:ext uri="{FF2B5EF4-FFF2-40B4-BE49-F238E27FC236}">
                <a16:creationId xmlns:a16="http://schemas.microsoft.com/office/drawing/2014/main" id="{56331089-DEEE-ED51-5CA6-D9AA0137E246}"/>
              </a:ext>
            </a:extLst>
          </p:cNvPr>
          <p:cNvSpPr>
            <a:spLocks noGrp="1"/>
          </p:cNvSpPr>
          <p:nvPr>
            <p:ph type="body" sz="quarter" idx="32" hasCustomPrompt="1"/>
          </p:nvPr>
        </p:nvSpPr>
        <p:spPr>
          <a:xfrm>
            <a:off x="9299968" y="427755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4D324BE8-8416-403D-5BBB-0ADD8C892DAA}"/>
              </a:ext>
            </a:extLst>
          </p:cNvPr>
          <p:cNvSpPr>
            <a:spLocks noGrp="1"/>
          </p:cNvSpPr>
          <p:nvPr>
            <p:ph type="body" sz="quarter" idx="34" hasCustomPrompt="1"/>
          </p:nvPr>
        </p:nvSpPr>
        <p:spPr>
          <a:xfrm>
            <a:off x="6390720" y="429781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pic>
        <p:nvPicPr>
          <p:cNvPr id="9" name="Picture 8">
            <a:extLst>
              <a:ext uri="{FF2B5EF4-FFF2-40B4-BE49-F238E27FC236}">
                <a16:creationId xmlns:a16="http://schemas.microsoft.com/office/drawing/2014/main" id="{5DE41F74-6477-235B-F5DC-06C0075F8D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0233" y="6336031"/>
            <a:ext cx="1494664" cy="324423"/>
          </a:xfrm>
          <a:prstGeom prst="rect">
            <a:avLst/>
          </a:prstGeom>
        </p:spPr>
      </p:pic>
      <p:pic>
        <p:nvPicPr>
          <p:cNvPr id="18" name="Picture 17">
            <a:extLst>
              <a:ext uri="{FF2B5EF4-FFF2-40B4-BE49-F238E27FC236}">
                <a16:creationId xmlns:a16="http://schemas.microsoft.com/office/drawing/2014/main" id="{6DAA9B0C-B37B-352A-D34A-56C3456D2A8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80890" y="6278340"/>
            <a:ext cx="1503518" cy="533005"/>
          </a:xfrm>
          <a:prstGeom prst="rect">
            <a:avLst/>
          </a:prstGeom>
        </p:spPr>
      </p:pic>
      <p:sp>
        <p:nvSpPr>
          <p:cNvPr id="28" name="Text Placeholder 10">
            <a:extLst>
              <a:ext uri="{FF2B5EF4-FFF2-40B4-BE49-F238E27FC236}">
                <a16:creationId xmlns:a16="http://schemas.microsoft.com/office/drawing/2014/main" id="{901BB4E5-B529-9DB6-92C5-931FABF3023E}"/>
              </a:ext>
            </a:extLst>
          </p:cNvPr>
          <p:cNvSpPr>
            <a:spLocks noGrp="1"/>
          </p:cNvSpPr>
          <p:nvPr>
            <p:ph type="body" sz="quarter" idx="26" hasCustomPrompt="1"/>
          </p:nvPr>
        </p:nvSpPr>
        <p:spPr>
          <a:xfrm>
            <a:off x="510458" y="4910194"/>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75AFE337-F47E-E59A-87AA-3B38347D8560}"/>
              </a:ext>
            </a:extLst>
          </p:cNvPr>
          <p:cNvSpPr>
            <a:spLocks noGrp="1"/>
          </p:cNvSpPr>
          <p:nvPr>
            <p:ph type="body" sz="quarter" idx="31" hasCustomPrompt="1"/>
          </p:nvPr>
        </p:nvSpPr>
        <p:spPr>
          <a:xfrm>
            <a:off x="3481472" y="4889934"/>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F822CF51-365F-6AEE-8C24-B926AF4C1AAB}"/>
              </a:ext>
            </a:extLst>
          </p:cNvPr>
          <p:cNvSpPr>
            <a:spLocks noGrp="1"/>
          </p:cNvSpPr>
          <p:nvPr>
            <p:ph type="body" sz="quarter" idx="33" hasCustomPrompt="1"/>
          </p:nvPr>
        </p:nvSpPr>
        <p:spPr>
          <a:xfrm>
            <a:off x="9299968" y="4889934"/>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1" name="Text Placeholder 10">
            <a:extLst>
              <a:ext uri="{FF2B5EF4-FFF2-40B4-BE49-F238E27FC236}">
                <a16:creationId xmlns:a16="http://schemas.microsoft.com/office/drawing/2014/main" id="{35D4AB5E-3CA1-331C-B302-14374B6CF6DF}"/>
              </a:ext>
            </a:extLst>
          </p:cNvPr>
          <p:cNvSpPr>
            <a:spLocks noGrp="1"/>
          </p:cNvSpPr>
          <p:nvPr>
            <p:ph type="body" sz="quarter" idx="35" hasCustomPrompt="1"/>
          </p:nvPr>
        </p:nvSpPr>
        <p:spPr>
          <a:xfrm>
            <a:off x="6390720" y="4910194"/>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1457381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Funding">
    <p:bg>
      <p:bgPr>
        <a:solidFill>
          <a:schemeClr val="bg1"/>
        </a:solidFill>
        <a:effectLst/>
      </p:bgPr>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21F05D7B-4215-2230-F7E7-3F7B50B3EEA7}"/>
              </a:ext>
            </a:extLst>
          </p:cNvPr>
          <p:cNvSpPr>
            <a:spLocks noGrp="1"/>
          </p:cNvSpPr>
          <p:nvPr>
            <p:ph type="pic" sz="quarter" idx="17"/>
          </p:nvPr>
        </p:nvSpPr>
        <p:spPr>
          <a:xfrm>
            <a:off x="0" y="-7086"/>
            <a:ext cx="12270559" cy="2270608"/>
          </a:xfrm>
          <a:prstGeom prst="rect">
            <a:avLst/>
          </a:prstGeom>
        </p:spPr>
        <p:txBody>
          <a:bodyPr/>
          <a:lstStyle/>
          <a:p>
            <a:endParaRPr lang="en-US"/>
          </a:p>
        </p:txBody>
      </p:sp>
      <p:sp>
        <p:nvSpPr>
          <p:cNvPr id="14" name="Rectangle 13">
            <a:extLst>
              <a:ext uri="{FF2B5EF4-FFF2-40B4-BE49-F238E27FC236}">
                <a16:creationId xmlns:a16="http://schemas.microsoft.com/office/drawing/2014/main" id="{C95BC33E-A5BC-D39B-DABF-A0164E28E83B}"/>
              </a:ext>
            </a:extLst>
          </p:cNvPr>
          <p:cNvSpPr/>
          <p:nvPr userDrawn="1"/>
        </p:nvSpPr>
        <p:spPr>
          <a:xfrm>
            <a:off x="1" y="-7084"/>
            <a:ext cx="12188858" cy="2270608"/>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0833" y="2715246"/>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60874" y="2715246"/>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7702" y="2715246"/>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2715246"/>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159873"/>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4" name="Text Placeholder 10">
            <a:extLst>
              <a:ext uri="{FF2B5EF4-FFF2-40B4-BE49-F238E27FC236}">
                <a16:creationId xmlns:a16="http://schemas.microsoft.com/office/drawing/2014/main" id="{F40E971C-C5B0-3DEB-B0CC-2B701C9E9CC3}"/>
              </a:ext>
            </a:extLst>
          </p:cNvPr>
          <p:cNvSpPr>
            <a:spLocks noGrp="1"/>
          </p:cNvSpPr>
          <p:nvPr>
            <p:ph type="body" sz="quarter" idx="30" hasCustomPrompt="1"/>
          </p:nvPr>
        </p:nvSpPr>
        <p:spPr>
          <a:xfrm>
            <a:off x="3481472" y="4139613"/>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6" name="Text Placeholder 10">
            <a:extLst>
              <a:ext uri="{FF2B5EF4-FFF2-40B4-BE49-F238E27FC236}">
                <a16:creationId xmlns:a16="http://schemas.microsoft.com/office/drawing/2014/main" id="{EBC6A8CF-F726-38A2-1524-207D84FEECBE}"/>
              </a:ext>
            </a:extLst>
          </p:cNvPr>
          <p:cNvSpPr>
            <a:spLocks noGrp="1"/>
          </p:cNvSpPr>
          <p:nvPr>
            <p:ph type="body" sz="quarter" idx="32" hasCustomPrompt="1"/>
          </p:nvPr>
        </p:nvSpPr>
        <p:spPr>
          <a:xfrm>
            <a:off x="9299968" y="4139613"/>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B76A6744-A69A-C456-8794-2D8A0DC8B7C9}"/>
              </a:ext>
            </a:extLst>
          </p:cNvPr>
          <p:cNvSpPr>
            <a:spLocks noGrp="1"/>
          </p:cNvSpPr>
          <p:nvPr>
            <p:ph type="body" sz="quarter" idx="34" hasCustomPrompt="1"/>
          </p:nvPr>
        </p:nvSpPr>
        <p:spPr>
          <a:xfrm>
            <a:off x="6390720" y="4159873"/>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3" name="Title 1">
            <a:extLst>
              <a:ext uri="{FF2B5EF4-FFF2-40B4-BE49-F238E27FC236}">
                <a16:creationId xmlns:a16="http://schemas.microsoft.com/office/drawing/2014/main" id="{703E02D1-B84E-F036-F417-BC79E993E76C}"/>
              </a:ext>
            </a:extLst>
          </p:cNvPr>
          <p:cNvSpPr>
            <a:spLocks noGrp="1"/>
          </p:cNvSpPr>
          <p:nvPr>
            <p:ph type="title" hasCustomPrompt="1"/>
          </p:nvPr>
        </p:nvSpPr>
        <p:spPr>
          <a:xfrm>
            <a:off x="3978112" y="768992"/>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2" name="Picture 1">
            <a:extLst>
              <a:ext uri="{FF2B5EF4-FFF2-40B4-BE49-F238E27FC236}">
                <a16:creationId xmlns:a16="http://schemas.microsoft.com/office/drawing/2014/main" id="{0FAFAC74-5C81-A3E9-2B93-0507F97C10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0233" y="6336031"/>
            <a:ext cx="1494664" cy="324423"/>
          </a:xfrm>
          <a:prstGeom prst="rect">
            <a:avLst/>
          </a:prstGeom>
        </p:spPr>
      </p:pic>
      <p:pic>
        <p:nvPicPr>
          <p:cNvPr id="3" name="Picture 2">
            <a:extLst>
              <a:ext uri="{FF2B5EF4-FFF2-40B4-BE49-F238E27FC236}">
                <a16:creationId xmlns:a16="http://schemas.microsoft.com/office/drawing/2014/main" id="{A4B4C3C7-BB0B-DFFE-448F-F7D0D5D178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80890" y="6278340"/>
            <a:ext cx="1503518" cy="533005"/>
          </a:xfrm>
          <a:prstGeom prst="rect">
            <a:avLst/>
          </a:prstGeom>
        </p:spPr>
      </p:pic>
      <p:sp>
        <p:nvSpPr>
          <p:cNvPr id="20" name="Text Placeholder 10">
            <a:extLst>
              <a:ext uri="{FF2B5EF4-FFF2-40B4-BE49-F238E27FC236}">
                <a16:creationId xmlns:a16="http://schemas.microsoft.com/office/drawing/2014/main" id="{25658683-15BD-ABED-200C-60BF07E4681C}"/>
              </a:ext>
            </a:extLst>
          </p:cNvPr>
          <p:cNvSpPr>
            <a:spLocks noGrp="1"/>
          </p:cNvSpPr>
          <p:nvPr>
            <p:ph type="body" sz="quarter" idx="26" hasCustomPrompt="1"/>
          </p:nvPr>
        </p:nvSpPr>
        <p:spPr>
          <a:xfrm>
            <a:off x="510458" y="4847932"/>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54037BD3-8DA4-F95C-AC7C-6752CB2B9194}"/>
              </a:ext>
            </a:extLst>
          </p:cNvPr>
          <p:cNvSpPr>
            <a:spLocks noGrp="1"/>
          </p:cNvSpPr>
          <p:nvPr>
            <p:ph type="body" sz="quarter" idx="31" hasCustomPrompt="1"/>
          </p:nvPr>
        </p:nvSpPr>
        <p:spPr>
          <a:xfrm>
            <a:off x="3481472" y="4827672"/>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22" name="Text Placeholder 10">
            <a:extLst>
              <a:ext uri="{FF2B5EF4-FFF2-40B4-BE49-F238E27FC236}">
                <a16:creationId xmlns:a16="http://schemas.microsoft.com/office/drawing/2014/main" id="{9110661E-557F-70FF-82F0-8785799DE7AB}"/>
              </a:ext>
            </a:extLst>
          </p:cNvPr>
          <p:cNvSpPr>
            <a:spLocks noGrp="1"/>
          </p:cNvSpPr>
          <p:nvPr>
            <p:ph type="body" sz="quarter" idx="33" hasCustomPrompt="1"/>
          </p:nvPr>
        </p:nvSpPr>
        <p:spPr>
          <a:xfrm>
            <a:off x="9299968" y="4827672"/>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0D175408-A565-610F-31CE-758FD91960A4}"/>
              </a:ext>
            </a:extLst>
          </p:cNvPr>
          <p:cNvSpPr>
            <a:spLocks noGrp="1"/>
          </p:cNvSpPr>
          <p:nvPr>
            <p:ph type="body" sz="quarter" idx="35" hasCustomPrompt="1"/>
          </p:nvPr>
        </p:nvSpPr>
        <p:spPr>
          <a:xfrm>
            <a:off x="6390720" y="4847932"/>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1619008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1B1F36C-8F33-EB70-C189-95AE8F0F29C3}"/>
              </a:ext>
              <a:ext uri="{C183D7F6-B498-43B3-948B-1728B52AA6E4}">
                <adec:decorative xmlns:adec="http://schemas.microsoft.com/office/drawing/2017/decorative" val="1"/>
              </a:ext>
            </a:extLst>
          </p:cNvPr>
          <p:cNvSpPr/>
          <p:nvPr userDrawn="1"/>
        </p:nvSpPr>
        <p:spPr>
          <a:xfrm>
            <a:off x="0" y="3645"/>
            <a:ext cx="12192000" cy="15706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703729" y="4568418"/>
            <a:ext cx="2487706"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4" name="Text Placeholder 10">
            <a:extLst>
              <a:ext uri="{FF2B5EF4-FFF2-40B4-BE49-F238E27FC236}">
                <a16:creationId xmlns:a16="http://schemas.microsoft.com/office/drawing/2014/main" id="{F40E971C-C5B0-3DEB-B0CC-2B701C9E9CC3}"/>
              </a:ext>
            </a:extLst>
          </p:cNvPr>
          <p:cNvSpPr>
            <a:spLocks noGrp="1"/>
          </p:cNvSpPr>
          <p:nvPr>
            <p:ph type="body" sz="quarter" idx="30" hasCustomPrompt="1"/>
          </p:nvPr>
        </p:nvSpPr>
        <p:spPr>
          <a:xfrm>
            <a:off x="3490472" y="4568418"/>
            <a:ext cx="2471057"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6" name="Text Placeholder 10">
            <a:extLst>
              <a:ext uri="{FF2B5EF4-FFF2-40B4-BE49-F238E27FC236}">
                <a16:creationId xmlns:a16="http://schemas.microsoft.com/office/drawing/2014/main" id="{EBC6A8CF-F726-38A2-1524-207D84FEECBE}"/>
              </a:ext>
            </a:extLst>
          </p:cNvPr>
          <p:cNvSpPr>
            <a:spLocks noGrp="1"/>
          </p:cNvSpPr>
          <p:nvPr>
            <p:ph type="body" sz="quarter" idx="32" hasCustomPrompt="1"/>
          </p:nvPr>
        </p:nvSpPr>
        <p:spPr>
          <a:xfrm>
            <a:off x="9014013" y="4568418"/>
            <a:ext cx="2474258"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B76A6744-A69A-C456-8794-2D8A0DC8B7C9}"/>
              </a:ext>
            </a:extLst>
          </p:cNvPr>
          <p:cNvSpPr>
            <a:spLocks noGrp="1"/>
          </p:cNvSpPr>
          <p:nvPr>
            <p:ph type="body" sz="quarter" idx="34" hasCustomPrompt="1"/>
          </p:nvPr>
        </p:nvSpPr>
        <p:spPr>
          <a:xfrm>
            <a:off x="6243919" y="4568418"/>
            <a:ext cx="2487706"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3" name="Title 1">
            <a:extLst>
              <a:ext uri="{FF2B5EF4-FFF2-40B4-BE49-F238E27FC236}">
                <a16:creationId xmlns:a16="http://schemas.microsoft.com/office/drawing/2014/main" id="{703E02D1-B84E-F036-F417-BC79E993E76C}"/>
              </a:ext>
            </a:extLst>
          </p:cNvPr>
          <p:cNvSpPr>
            <a:spLocks noGrp="1"/>
          </p:cNvSpPr>
          <p:nvPr>
            <p:ph type="title" hasCustomPrompt="1"/>
          </p:nvPr>
        </p:nvSpPr>
        <p:spPr>
          <a:xfrm>
            <a:off x="3473823" y="390548"/>
            <a:ext cx="5257801"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5" name="Picture Placeholder 9">
            <a:extLst>
              <a:ext uri="{FF2B5EF4-FFF2-40B4-BE49-F238E27FC236}">
                <a16:creationId xmlns:a16="http://schemas.microsoft.com/office/drawing/2014/main" id="{CA2FD4AB-1B36-8C24-F93F-7FD838B0D1DD}"/>
              </a:ext>
            </a:extLst>
          </p:cNvPr>
          <p:cNvSpPr>
            <a:spLocks noGrp="1"/>
          </p:cNvSpPr>
          <p:nvPr>
            <p:ph type="pic" sz="quarter" idx="14" hasCustomPrompt="1"/>
          </p:nvPr>
        </p:nvSpPr>
        <p:spPr>
          <a:xfrm>
            <a:off x="897731" y="2149167"/>
            <a:ext cx="2099702" cy="2115227"/>
          </a:xfrm>
          <a:prstGeom prst="rect">
            <a:avLst/>
          </a:prstGeom>
        </p:spPr>
        <p:txBody>
          <a:bodyPr/>
          <a:lstStyle>
            <a:lvl1pPr marL="0" indent="0" algn="ctr">
              <a:buNone/>
              <a:defRPr/>
            </a:lvl1pPr>
          </a:lstStyle>
          <a:p>
            <a:r>
              <a:rPr lang="en-US"/>
              <a:t>Click to add photo</a:t>
            </a:r>
          </a:p>
        </p:txBody>
      </p:sp>
      <p:sp>
        <p:nvSpPr>
          <p:cNvPr id="16" name="Rectangle 15">
            <a:extLst>
              <a:ext uri="{FF2B5EF4-FFF2-40B4-BE49-F238E27FC236}">
                <a16:creationId xmlns:a16="http://schemas.microsoft.com/office/drawing/2014/main" id="{49776273-969C-285F-5837-BA3D31928764}"/>
              </a:ext>
              <a:ext uri="{C183D7F6-B498-43B3-948B-1728B52AA6E4}">
                <adec:decorative xmlns:adec="http://schemas.microsoft.com/office/drawing/2017/decorative" val="1"/>
              </a:ext>
            </a:extLst>
          </p:cNvPr>
          <p:cNvSpPr/>
          <p:nvPr userDrawn="1"/>
        </p:nvSpPr>
        <p:spPr>
          <a:xfrm>
            <a:off x="70372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9">
            <a:extLst>
              <a:ext uri="{FF2B5EF4-FFF2-40B4-BE49-F238E27FC236}">
                <a16:creationId xmlns:a16="http://schemas.microsoft.com/office/drawing/2014/main" id="{A84B5DDE-5FB3-0FDD-1E9B-DA829DDC16F8}"/>
              </a:ext>
            </a:extLst>
          </p:cNvPr>
          <p:cNvSpPr>
            <a:spLocks noGrp="1"/>
          </p:cNvSpPr>
          <p:nvPr>
            <p:ph type="pic" sz="quarter" idx="20" hasCustomPrompt="1"/>
          </p:nvPr>
        </p:nvSpPr>
        <p:spPr>
          <a:xfrm>
            <a:off x="3667826" y="2149167"/>
            <a:ext cx="2099702" cy="2115227"/>
          </a:xfrm>
          <a:prstGeom prst="rect">
            <a:avLst/>
          </a:prstGeom>
        </p:spPr>
        <p:txBody>
          <a:bodyPr/>
          <a:lstStyle>
            <a:lvl1pPr marL="0" indent="0" algn="ctr">
              <a:buNone/>
              <a:defRPr/>
            </a:lvl1pPr>
          </a:lstStyle>
          <a:p>
            <a:r>
              <a:rPr lang="en-US"/>
              <a:t>Click to add photo</a:t>
            </a:r>
          </a:p>
        </p:txBody>
      </p:sp>
      <p:sp>
        <p:nvSpPr>
          <p:cNvPr id="19" name="Rectangle 18">
            <a:extLst>
              <a:ext uri="{FF2B5EF4-FFF2-40B4-BE49-F238E27FC236}">
                <a16:creationId xmlns:a16="http://schemas.microsoft.com/office/drawing/2014/main" id="{1442E6FF-81B1-4F17-74D2-B770C59ABE19}"/>
              </a:ext>
              <a:ext uri="{C183D7F6-B498-43B3-948B-1728B52AA6E4}">
                <adec:decorative xmlns:adec="http://schemas.microsoft.com/office/drawing/2017/decorative" val="1"/>
              </a:ext>
            </a:extLst>
          </p:cNvPr>
          <p:cNvSpPr/>
          <p:nvPr userDrawn="1"/>
        </p:nvSpPr>
        <p:spPr>
          <a:xfrm>
            <a:off x="347382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9">
            <a:extLst>
              <a:ext uri="{FF2B5EF4-FFF2-40B4-BE49-F238E27FC236}">
                <a16:creationId xmlns:a16="http://schemas.microsoft.com/office/drawing/2014/main" id="{768AF66B-A4F1-5098-29FD-7BCD1B065079}"/>
              </a:ext>
            </a:extLst>
          </p:cNvPr>
          <p:cNvSpPr>
            <a:spLocks noGrp="1"/>
          </p:cNvSpPr>
          <p:nvPr>
            <p:ph type="pic" sz="quarter" idx="21" hasCustomPrompt="1"/>
          </p:nvPr>
        </p:nvSpPr>
        <p:spPr>
          <a:xfrm>
            <a:off x="6437921" y="2149167"/>
            <a:ext cx="2099702" cy="2115227"/>
          </a:xfrm>
          <a:prstGeom prst="rect">
            <a:avLst/>
          </a:prstGeom>
        </p:spPr>
        <p:txBody>
          <a:bodyPr/>
          <a:lstStyle>
            <a:lvl1pPr marL="0" indent="0" algn="ctr">
              <a:buNone/>
              <a:defRPr/>
            </a:lvl1pPr>
          </a:lstStyle>
          <a:p>
            <a:r>
              <a:rPr lang="en-US"/>
              <a:t>Click to add photo</a:t>
            </a:r>
          </a:p>
        </p:txBody>
      </p:sp>
      <p:sp>
        <p:nvSpPr>
          <p:cNvPr id="21" name="Rectangle 20">
            <a:extLst>
              <a:ext uri="{FF2B5EF4-FFF2-40B4-BE49-F238E27FC236}">
                <a16:creationId xmlns:a16="http://schemas.microsoft.com/office/drawing/2014/main" id="{17F392F3-B186-BFAB-8628-7F8A42325835}"/>
              </a:ext>
              <a:ext uri="{C183D7F6-B498-43B3-948B-1728B52AA6E4}">
                <adec:decorative xmlns:adec="http://schemas.microsoft.com/office/drawing/2017/decorative" val="1"/>
              </a:ext>
            </a:extLst>
          </p:cNvPr>
          <p:cNvSpPr/>
          <p:nvPr userDrawn="1"/>
        </p:nvSpPr>
        <p:spPr>
          <a:xfrm>
            <a:off x="624391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926E71-5449-145C-ECD9-E5F3C51D9D1A}"/>
              </a:ext>
              <a:ext uri="{C183D7F6-B498-43B3-948B-1728B52AA6E4}">
                <adec:decorative xmlns:adec="http://schemas.microsoft.com/office/drawing/2017/decorative" val="1"/>
              </a:ext>
            </a:extLst>
          </p:cNvPr>
          <p:cNvSpPr/>
          <p:nvPr userDrawn="1"/>
        </p:nvSpPr>
        <p:spPr>
          <a:xfrm>
            <a:off x="901401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9">
            <a:extLst>
              <a:ext uri="{FF2B5EF4-FFF2-40B4-BE49-F238E27FC236}">
                <a16:creationId xmlns:a16="http://schemas.microsoft.com/office/drawing/2014/main" id="{7D79739D-047C-F147-BBAE-CE396730678F}"/>
              </a:ext>
            </a:extLst>
          </p:cNvPr>
          <p:cNvSpPr>
            <a:spLocks noGrp="1"/>
          </p:cNvSpPr>
          <p:nvPr>
            <p:ph type="pic" sz="quarter" idx="22" hasCustomPrompt="1"/>
          </p:nvPr>
        </p:nvSpPr>
        <p:spPr>
          <a:xfrm>
            <a:off x="9208016" y="2149167"/>
            <a:ext cx="2099702" cy="2115227"/>
          </a:xfrm>
          <a:prstGeom prst="rect">
            <a:avLst/>
          </a:prstGeom>
        </p:spPr>
        <p:txBody>
          <a:bodyPr/>
          <a:lstStyle>
            <a:lvl1pPr marL="0" indent="0" algn="ctr">
              <a:buNone/>
              <a:defRPr/>
            </a:lvl1pPr>
          </a:lstStyle>
          <a:p>
            <a:r>
              <a:rPr lang="en-US"/>
              <a:t>Click to add photo</a:t>
            </a:r>
          </a:p>
        </p:txBody>
      </p:sp>
      <p:pic>
        <p:nvPicPr>
          <p:cNvPr id="12" name="Picture 11">
            <a:extLst>
              <a:ext uri="{FF2B5EF4-FFF2-40B4-BE49-F238E27FC236}">
                <a16:creationId xmlns:a16="http://schemas.microsoft.com/office/drawing/2014/main" id="{0E0EDCF6-9AA6-F25A-4000-FE9173646E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0233" y="6336031"/>
            <a:ext cx="1494664" cy="324423"/>
          </a:xfrm>
          <a:prstGeom prst="rect">
            <a:avLst/>
          </a:prstGeom>
        </p:spPr>
      </p:pic>
      <p:pic>
        <p:nvPicPr>
          <p:cNvPr id="14" name="Picture 13">
            <a:extLst>
              <a:ext uri="{FF2B5EF4-FFF2-40B4-BE49-F238E27FC236}">
                <a16:creationId xmlns:a16="http://schemas.microsoft.com/office/drawing/2014/main" id="{BCCA74E9-3EC7-8FEE-7612-CE6E436D1D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80890" y="6278340"/>
            <a:ext cx="1503518" cy="533005"/>
          </a:xfrm>
          <a:prstGeom prst="rect">
            <a:avLst/>
          </a:prstGeom>
        </p:spPr>
      </p:pic>
      <p:sp>
        <p:nvSpPr>
          <p:cNvPr id="28" name="Text Placeholder 10">
            <a:extLst>
              <a:ext uri="{FF2B5EF4-FFF2-40B4-BE49-F238E27FC236}">
                <a16:creationId xmlns:a16="http://schemas.microsoft.com/office/drawing/2014/main" id="{D6B9B953-1228-CCD6-89B7-B56B8F42DD27}"/>
              </a:ext>
            </a:extLst>
          </p:cNvPr>
          <p:cNvSpPr>
            <a:spLocks noGrp="1"/>
          </p:cNvSpPr>
          <p:nvPr>
            <p:ph type="body" sz="quarter" idx="26" hasCustomPrompt="1"/>
          </p:nvPr>
        </p:nvSpPr>
        <p:spPr>
          <a:xfrm>
            <a:off x="703729" y="5251328"/>
            <a:ext cx="2487706"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C38D24D0-0A94-02F9-213E-5DB5FE82EF53}"/>
              </a:ext>
            </a:extLst>
          </p:cNvPr>
          <p:cNvSpPr>
            <a:spLocks noGrp="1"/>
          </p:cNvSpPr>
          <p:nvPr>
            <p:ph type="body" sz="quarter" idx="31" hasCustomPrompt="1"/>
          </p:nvPr>
        </p:nvSpPr>
        <p:spPr>
          <a:xfrm>
            <a:off x="3490472" y="5251328"/>
            <a:ext cx="2471057" cy="905379"/>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54D950EF-5728-AA0A-73D4-5749EB384DEB}"/>
              </a:ext>
            </a:extLst>
          </p:cNvPr>
          <p:cNvSpPr>
            <a:spLocks noGrp="1"/>
          </p:cNvSpPr>
          <p:nvPr>
            <p:ph type="body" sz="quarter" idx="33" hasCustomPrompt="1"/>
          </p:nvPr>
        </p:nvSpPr>
        <p:spPr>
          <a:xfrm>
            <a:off x="9014013" y="5251328"/>
            <a:ext cx="2474258" cy="905380"/>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1" name="Text Placeholder 10">
            <a:extLst>
              <a:ext uri="{FF2B5EF4-FFF2-40B4-BE49-F238E27FC236}">
                <a16:creationId xmlns:a16="http://schemas.microsoft.com/office/drawing/2014/main" id="{C59B2365-B459-467A-EDA5-CCD92819826B}"/>
              </a:ext>
            </a:extLst>
          </p:cNvPr>
          <p:cNvSpPr>
            <a:spLocks noGrp="1"/>
          </p:cNvSpPr>
          <p:nvPr>
            <p:ph type="body" sz="quarter" idx="35" hasCustomPrompt="1"/>
          </p:nvPr>
        </p:nvSpPr>
        <p:spPr>
          <a:xfrm>
            <a:off x="6243919" y="5251328"/>
            <a:ext cx="2487706" cy="905379"/>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444314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480B197F-91EA-91EF-9D95-8F2CD6C22E02}"/>
              </a:ext>
            </a:extLst>
          </p:cNvPr>
          <p:cNvSpPr>
            <a:spLocks noGrp="1"/>
          </p:cNvSpPr>
          <p:nvPr>
            <p:ph type="pic" sz="quarter" idx="17"/>
          </p:nvPr>
        </p:nvSpPr>
        <p:spPr>
          <a:xfrm>
            <a:off x="0" y="-7084"/>
            <a:ext cx="12270559" cy="1559216"/>
          </a:xfrm>
          <a:prstGeom prst="rect">
            <a:avLst/>
          </a:prstGeom>
        </p:spPr>
        <p:txBody>
          <a:bodyPr/>
          <a:lstStyle/>
          <a:p>
            <a:endParaRPr lang="en-US"/>
          </a:p>
        </p:txBody>
      </p:sp>
      <p:sp>
        <p:nvSpPr>
          <p:cNvPr id="3" name="Rectangle 2">
            <a:extLst>
              <a:ext uri="{FF2B5EF4-FFF2-40B4-BE49-F238E27FC236}">
                <a16:creationId xmlns:a16="http://schemas.microsoft.com/office/drawing/2014/main" id="{7CEA0FF5-89E1-67B6-74AF-D33AB0933DAF}"/>
              </a:ext>
            </a:extLst>
          </p:cNvPr>
          <p:cNvSpPr/>
          <p:nvPr userDrawn="1"/>
        </p:nvSpPr>
        <p:spPr>
          <a:xfrm>
            <a:off x="1" y="-7084"/>
            <a:ext cx="12188858" cy="1593288"/>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1DB1BABC-0DD7-4226-DC64-F04020D9AEAC}"/>
              </a:ext>
            </a:extLst>
          </p:cNvPr>
          <p:cNvSpPr>
            <a:spLocks noGrp="1"/>
          </p:cNvSpPr>
          <p:nvPr>
            <p:ph type="body" sz="quarter" idx="16" hasCustomPrompt="1"/>
          </p:nvPr>
        </p:nvSpPr>
        <p:spPr>
          <a:xfrm>
            <a:off x="703729" y="4568418"/>
            <a:ext cx="2487706"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7" name="Text Placeholder 10">
            <a:extLst>
              <a:ext uri="{FF2B5EF4-FFF2-40B4-BE49-F238E27FC236}">
                <a16:creationId xmlns:a16="http://schemas.microsoft.com/office/drawing/2014/main" id="{E0D92933-A6A0-B6C6-CF7E-60364B332ED9}"/>
              </a:ext>
            </a:extLst>
          </p:cNvPr>
          <p:cNvSpPr>
            <a:spLocks noGrp="1"/>
          </p:cNvSpPr>
          <p:nvPr>
            <p:ph type="body" sz="quarter" idx="30" hasCustomPrompt="1"/>
          </p:nvPr>
        </p:nvSpPr>
        <p:spPr>
          <a:xfrm>
            <a:off x="3490472" y="4568418"/>
            <a:ext cx="2471057"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E44EC40E-993F-C9B2-9185-63185C906133}"/>
              </a:ext>
            </a:extLst>
          </p:cNvPr>
          <p:cNvSpPr>
            <a:spLocks noGrp="1"/>
          </p:cNvSpPr>
          <p:nvPr>
            <p:ph type="body" sz="quarter" idx="32" hasCustomPrompt="1"/>
          </p:nvPr>
        </p:nvSpPr>
        <p:spPr>
          <a:xfrm>
            <a:off x="9014013" y="4568418"/>
            <a:ext cx="2474258"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0B8DCB82-EBD9-FCE8-4D4E-3393FDE85FE0}"/>
              </a:ext>
            </a:extLst>
          </p:cNvPr>
          <p:cNvSpPr>
            <a:spLocks noGrp="1"/>
          </p:cNvSpPr>
          <p:nvPr>
            <p:ph type="body" sz="quarter" idx="34" hasCustomPrompt="1"/>
          </p:nvPr>
        </p:nvSpPr>
        <p:spPr>
          <a:xfrm>
            <a:off x="6243919" y="4568418"/>
            <a:ext cx="2487706"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6" name="Picture Placeholder 9">
            <a:extLst>
              <a:ext uri="{FF2B5EF4-FFF2-40B4-BE49-F238E27FC236}">
                <a16:creationId xmlns:a16="http://schemas.microsoft.com/office/drawing/2014/main" id="{D20901CE-363F-3EE6-1031-0E7F317E3EE1}"/>
              </a:ext>
            </a:extLst>
          </p:cNvPr>
          <p:cNvSpPr>
            <a:spLocks noGrp="1"/>
          </p:cNvSpPr>
          <p:nvPr>
            <p:ph type="pic" sz="quarter" idx="14" hasCustomPrompt="1"/>
          </p:nvPr>
        </p:nvSpPr>
        <p:spPr>
          <a:xfrm>
            <a:off x="897731" y="2149167"/>
            <a:ext cx="2099702" cy="2115227"/>
          </a:xfrm>
          <a:prstGeom prst="rect">
            <a:avLst/>
          </a:prstGeom>
        </p:spPr>
        <p:txBody>
          <a:bodyPr/>
          <a:lstStyle>
            <a:lvl1pPr marL="0" indent="0" algn="ctr">
              <a:buNone/>
              <a:defRPr/>
            </a:lvl1pPr>
          </a:lstStyle>
          <a:p>
            <a:r>
              <a:rPr lang="en-US"/>
              <a:t>Click to add photo</a:t>
            </a:r>
          </a:p>
        </p:txBody>
      </p:sp>
      <p:sp>
        <p:nvSpPr>
          <p:cNvPr id="22" name="Rectangle 21">
            <a:extLst>
              <a:ext uri="{FF2B5EF4-FFF2-40B4-BE49-F238E27FC236}">
                <a16:creationId xmlns:a16="http://schemas.microsoft.com/office/drawing/2014/main" id="{4EA52643-495D-081F-2C27-A7EC4C895223}"/>
              </a:ext>
              <a:ext uri="{C183D7F6-B498-43B3-948B-1728B52AA6E4}">
                <adec:decorative xmlns:adec="http://schemas.microsoft.com/office/drawing/2017/decorative" val="1"/>
              </a:ext>
            </a:extLst>
          </p:cNvPr>
          <p:cNvSpPr/>
          <p:nvPr userDrawn="1"/>
        </p:nvSpPr>
        <p:spPr>
          <a:xfrm>
            <a:off x="70372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9">
            <a:extLst>
              <a:ext uri="{FF2B5EF4-FFF2-40B4-BE49-F238E27FC236}">
                <a16:creationId xmlns:a16="http://schemas.microsoft.com/office/drawing/2014/main" id="{48405BDA-77AD-F26E-5FDA-5150B08EB379}"/>
              </a:ext>
            </a:extLst>
          </p:cNvPr>
          <p:cNvSpPr>
            <a:spLocks noGrp="1"/>
          </p:cNvSpPr>
          <p:nvPr>
            <p:ph type="pic" sz="quarter" idx="20" hasCustomPrompt="1"/>
          </p:nvPr>
        </p:nvSpPr>
        <p:spPr>
          <a:xfrm>
            <a:off x="3667826" y="2149167"/>
            <a:ext cx="2099702" cy="2115227"/>
          </a:xfrm>
          <a:prstGeom prst="rect">
            <a:avLst/>
          </a:prstGeom>
        </p:spPr>
        <p:txBody>
          <a:bodyPr/>
          <a:lstStyle>
            <a:lvl1pPr marL="0" indent="0" algn="ctr">
              <a:buNone/>
              <a:defRPr/>
            </a:lvl1pPr>
          </a:lstStyle>
          <a:p>
            <a:r>
              <a:rPr lang="en-US"/>
              <a:t>Click to add photo</a:t>
            </a:r>
          </a:p>
        </p:txBody>
      </p:sp>
      <p:sp>
        <p:nvSpPr>
          <p:cNvPr id="32" name="Rectangle 31">
            <a:extLst>
              <a:ext uri="{FF2B5EF4-FFF2-40B4-BE49-F238E27FC236}">
                <a16:creationId xmlns:a16="http://schemas.microsoft.com/office/drawing/2014/main" id="{63007EFB-D59B-3A97-058B-0B7CC97ABE8C}"/>
              </a:ext>
              <a:ext uri="{C183D7F6-B498-43B3-948B-1728B52AA6E4}">
                <adec:decorative xmlns:adec="http://schemas.microsoft.com/office/drawing/2017/decorative" val="1"/>
              </a:ext>
            </a:extLst>
          </p:cNvPr>
          <p:cNvSpPr/>
          <p:nvPr userDrawn="1"/>
        </p:nvSpPr>
        <p:spPr>
          <a:xfrm>
            <a:off x="347382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9">
            <a:extLst>
              <a:ext uri="{FF2B5EF4-FFF2-40B4-BE49-F238E27FC236}">
                <a16:creationId xmlns:a16="http://schemas.microsoft.com/office/drawing/2014/main" id="{DBBCF970-48BD-A675-BB3B-0FD559D8C0BA}"/>
              </a:ext>
            </a:extLst>
          </p:cNvPr>
          <p:cNvSpPr>
            <a:spLocks noGrp="1"/>
          </p:cNvSpPr>
          <p:nvPr>
            <p:ph type="pic" sz="quarter" idx="21" hasCustomPrompt="1"/>
          </p:nvPr>
        </p:nvSpPr>
        <p:spPr>
          <a:xfrm>
            <a:off x="6437921" y="2149167"/>
            <a:ext cx="2099702" cy="2115227"/>
          </a:xfrm>
          <a:prstGeom prst="rect">
            <a:avLst/>
          </a:prstGeom>
        </p:spPr>
        <p:txBody>
          <a:bodyPr/>
          <a:lstStyle>
            <a:lvl1pPr marL="0" indent="0" algn="ctr">
              <a:buNone/>
              <a:defRPr/>
            </a:lvl1pPr>
          </a:lstStyle>
          <a:p>
            <a:r>
              <a:rPr lang="en-US"/>
              <a:t>Click to add photo</a:t>
            </a:r>
          </a:p>
        </p:txBody>
      </p:sp>
      <p:sp>
        <p:nvSpPr>
          <p:cNvPr id="34" name="Rectangle 33">
            <a:extLst>
              <a:ext uri="{FF2B5EF4-FFF2-40B4-BE49-F238E27FC236}">
                <a16:creationId xmlns:a16="http://schemas.microsoft.com/office/drawing/2014/main" id="{BB1651F8-5E8F-C248-B737-6105AD8E15AD}"/>
              </a:ext>
              <a:ext uri="{C183D7F6-B498-43B3-948B-1728B52AA6E4}">
                <adec:decorative xmlns:adec="http://schemas.microsoft.com/office/drawing/2017/decorative" val="1"/>
              </a:ext>
            </a:extLst>
          </p:cNvPr>
          <p:cNvSpPr/>
          <p:nvPr userDrawn="1"/>
        </p:nvSpPr>
        <p:spPr>
          <a:xfrm>
            <a:off x="624391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74D1239-0BE9-0616-91C5-1A44CFDFE932}"/>
              </a:ext>
              <a:ext uri="{C183D7F6-B498-43B3-948B-1728B52AA6E4}">
                <adec:decorative xmlns:adec="http://schemas.microsoft.com/office/drawing/2017/decorative" val="1"/>
              </a:ext>
            </a:extLst>
          </p:cNvPr>
          <p:cNvSpPr/>
          <p:nvPr userDrawn="1"/>
        </p:nvSpPr>
        <p:spPr>
          <a:xfrm>
            <a:off x="901401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9">
            <a:extLst>
              <a:ext uri="{FF2B5EF4-FFF2-40B4-BE49-F238E27FC236}">
                <a16:creationId xmlns:a16="http://schemas.microsoft.com/office/drawing/2014/main" id="{D20C3275-D25D-3E91-1C6D-E04B54687DE7}"/>
              </a:ext>
            </a:extLst>
          </p:cNvPr>
          <p:cNvSpPr>
            <a:spLocks noGrp="1"/>
          </p:cNvSpPr>
          <p:nvPr>
            <p:ph type="pic" sz="quarter" idx="22" hasCustomPrompt="1"/>
          </p:nvPr>
        </p:nvSpPr>
        <p:spPr>
          <a:xfrm>
            <a:off x="9208016" y="2149167"/>
            <a:ext cx="2099702" cy="2115227"/>
          </a:xfrm>
          <a:prstGeom prst="rect">
            <a:avLst/>
          </a:prstGeom>
        </p:spPr>
        <p:txBody>
          <a:bodyPr/>
          <a:lstStyle>
            <a:lvl1pPr marL="0" indent="0" algn="ctr">
              <a:buNone/>
              <a:defRPr/>
            </a:lvl1pPr>
          </a:lstStyle>
          <a:p>
            <a:r>
              <a:rPr lang="en-US"/>
              <a:t>Click to add photo</a:t>
            </a:r>
          </a:p>
        </p:txBody>
      </p:sp>
      <p:sp>
        <p:nvSpPr>
          <p:cNvPr id="41" name="Title 1">
            <a:extLst>
              <a:ext uri="{FF2B5EF4-FFF2-40B4-BE49-F238E27FC236}">
                <a16:creationId xmlns:a16="http://schemas.microsoft.com/office/drawing/2014/main" id="{8AF0666A-1FBC-394B-01EE-F37710B704A4}"/>
              </a:ext>
            </a:extLst>
          </p:cNvPr>
          <p:cNvSpPr>
            <a:spLocks noGrp="1"/>
          </p:cNvSpPr>
          <p:nvPr>
            <p:ph type="title" hasCustomPrompt="1"/>
          </p:nvPr>
        </p:nvSpPr>
        <p:spPr>
          <a:xfrm>
            <a:off x="3473823" y="390548"/>
            <a:ext cx="5257801"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18" name="Picture 17">
            <a:extLst>
              <a:ext uri="{FF2B5EF4-FFF2-40B4-BE49-F238E27FC236}">
                <a16:creationId xmlns:a16="http://schemas.microsoft.com/office/drawing/2014/main" id="{A8DBC154-A826-B45A-DB64-FCEBF3A0AB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0233" y="6336031"/>
            <a:ext cx="1494664" cy="324423"/>
          </a:xfrm>
          <a:prstGeom prst="rect">
            <a:avLst/>
          </a:prstGeom>
        </p:spPr>
      </p:pic>
      <p:pic>
        <p:nvPicPr>
          <p:cNvPr id="19" name="Picture 18">
            <a:extLst>
              <a:ext uri="{FF2B5EF4-FFF2-40B4-BE49-F238E27FC236}">
                <a16:creationId xmlns:a16="http://schemas.microsoft.com/office/drawing/2014/main" id="{123EBF7F-50BA-5A5E-C7A3-401253E76D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80890" y="6278340"/>
            <a:ext cx="1503518" cy="533005"/>
          </a:xfrm>
          <a:prstGeom prst="rect">
            <a:avLst/>
          </a:prstGeom>
        </p:spPr>
      </p:pic>
      <p:sp>
        <p:nvSpPr>
          <p:cNvPr id="30" name="Text Placeholder 10">
            <a:extLst>
              <a:ext uri="{FF2B5EF4-FFF2-40B4-BE49-F238E27FC236}">
                <a16:creationId xmlns:a16="http://schemas.microsoft.com/office/drawing/2014/main" id="{C285AC2B-6E11-E75F-4B14-01D6EAE378E8}"/>
              </a:ext>
            </a:extLst>
          </p:cNvPr>
          <p:cNvSpPr>
            <a:spLocks noGrp="1"/>
          </p:cNvSpPr>
          <p:nvPr>
            <p:ph type="body" sz="quarter" idx="26" hasCustomPrompt="1"/>
          </p:nvPr>
        </p:nvSpPr>
        <p:spPr>
          <a:xfrm>
            <a:off x="703729" y="5251328"/>
            <a:ext cx="2487706"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1" name="Text Placeholder 10">
            <a:extLst>
              <a:ext uri="{FF2B5EF4-FFF2-40B4-BE49-F238E27FC236}">
                <a16:creationId xmlns:a16="http://schemas.microsoft.com/office/drawing/2014/main" id="{081AF2CE-3678-CF9A-4DAF-7C0B013382D0}"/>
              </a:ext>
            </a:extLst>
          </p:cNvPr>
          <p:cNvSpPr>
            <a:spLocks noGrp="1"/>
          </p:cNvSpPr>
          <p:nvPr>
            <p:ph type="body" sz="quarter" idx="31" hasCustomPrompt="1"/>
          </p:nvPr>
        </p:nvSpPr>
        <p:spPr>
          <a:xfrm>
            <a:off x="3490472" y="5251328"/>
            <a:ext cx="2471057" cy="905379"/>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7" name="Text Placeholder 10">
            <a:extLst>
              <a:ext uri="{FF2B5EF4-FFF2-40B4-BE49-F238E27FC236}">
                <a16:creationId xmlns:a16="http://schemas.microsoft.com/office/drawing/2014/main" id="{67E476BD-A990-AA94-ED79-843DBB14A556}"/>
              </a:ext>
            </a:extLst>
          </p:cNvPr>
          <p:cNvSpPr>
            <a:spLocks noGrp="1"/>
          </p:cNvSpPr>
          <p:nvPr>
            <p:ph type="body" sz="quarter" idx="33" hasCustomPrompt="1"/>
          </p:nvPr>
        </p:nvSpPr>
        <p:spPr>
          <a:xfrm>
            <a:off x="9014013" y="5251328"/>
            <a:ext cx="2474258" cy="905380"/>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8" name="Text Placeholder 10">
            <a:extLst>
              <a:ext uri="{FF2B5EF4-FFF2-40B4-BE49-F238E27FC236}">
                <a16:creationId xmlns:a16="http://schemas.microsoft.com/office/drawing/2014/main" id="{7CABE6D0-276F-E57B-F7D2-AD4DF87CC4AD}"/>
              </a:ext>
            </a:extLst>
          </p:cNvPr>
          <p:cNvSpPr>
            <a:spLocks noGrp="1"/>
          </p:cNvSpPr>
          <p:nvPr>
            <p:ph type="body" sz="quarter" idx="35" hasCustomPrompt="1"/>
          </p:nvPr>
        </p:nvSpPr>
        <p:spPr>
          <a:xfrm>
            <a:off x="6243919" y="5251328"/>
            <a:ext cx="2487706" cy="905379"/>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1268357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rgbClr val="002060"/>
            </a:solidFill>
          </a:ln>
        </p:spPr>
        <p:txBody>
          <a:bodyPr anchor="ctr"/>
          <a:lstStyle>
            <a:lvl1pPr algn="ctr">
              <a:lnSpc>
                <a:spcPct val="100000"/>
              </a:lnSpc>
              <a:defRPr sz="2400" cap="all" spc="100" baseline="0">
                <a:solidFill>
                  <a:srgbClr val="002060"/>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3611580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FB Title Tex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27939-20D9-416C-82D9-EFEE65993226}"/>
              </a:ext>
            </a:extLst>
          </p:cNvPr>
          <p:cNvSpPr>
            <a:spLocks noGrp="1"/>
          </p:cNvSpPr>
          <p:nvPr>
            <p:ph type="title"/>
          </p:nvPr>
        </p:nvSpPr>
        <p:spPr>
          <a:xfrm>
            <a:off x="838419" y="378455"/>
            <a:ext cx="11114002" cy="1097280"/>
          </a:xfrm>
        </p:spPr>
        <p:txBody>
          <a:bodyPr anchor="t">
            <a:normAutofit/>
          </a:bodyPr>
          <a:lstStyle>
            <a:lvl1pPr>
              <a:defRPr sz="360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92BF31E-CAC8-43C6-AD90-703624F3547A}"/>
              </a:ext>
            </a:extLst>
          </p:cNvPr>
          <p:cNvSpPr>
            <a:spLocks noGrp="1"/>
          </p:cNvSpPr>
          <p:nvPr>
            <p:ph type="body" sz="quarter" idx="10"/>
          </p:nvPr>
        </p:nvSpPr>
        <p:spPr>
          <a:xfrm>
            <a:off x="838419" y="1603719"/>
            <a:ext cx="11114003" cy="4135901"/>
          </a:xfrm>
        </p:spPr>
        <p:txBody>
          <a:bodyPr>
            <a:normAutofit/>
          </a:bodyPr>
          <a:lstStyle>
            <a:lvl1pPr marL="274320" indent="-274320">
              <a:spcBef>
                <a:spcPts val="600"/>
              </a:spcBef>
              <a:buClr>
                <a:schemeClr val="accent6"/>
              </a:buClr>
              <a:buFont typeface="Wingdings" pitchFamily="2" charset="2"/>
              <a:buChar char="§"/>
              <a:defRPr sz="2400">
                <a:latin typeface="+mn-lt"/>
              </a:defRPr>
            </a:lvl1pPr>
            <a:lvl2pPr marL="548640" indent="-274320">
              <a:spcBef>
                <a:spcPts val="600"/>
              </a:spcBef>
              <a:buClr>
                <a:schemeClr val="accent6"/>
              </a:buClr>
              <a:buFont typeface="Wingdings" pitchFamily="2" charset="2"/>
              <a:buChar char="§"/>
              <a:defRPr sz="2400">
                <a:latin typeface="+mn-lt"/>
              </a:defRPr>
            </a:lvl2pPr>
            <a:lvl3pPr marL="914400" indent="0">
              <a:buNone/>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p:txBody>
      </p:sp>
      <p:cxnSp>
        <p:nvCxnSpPr>
          <p:cNvPr id="11" name="Straight Connector 10">
            <a:extLst>
              <a:ext uri="{FF2B5EF4-FFF2-40B4-BE49-F238E27FC236}">
                <a16:creationId xmlns:a16="http://schemas.microsoft.com/office/drawing/2014/main" id="{D2DFE1A5-9582-9E40-A03B-30302971D2DF}"/>
              </a:ext>
            </a:extLst>
          </p:cNvPr>
          <p:cNvCxnSpPr>
            <a:cxnSpLocks/>
          </p:cNvCxnSpPr>
          <p:nvPr userDrawn="1"/>
        </p:nvCxnSpPr>
        <p:spPr>
          <a:xfrm>
            <a:off x="-12360" y="641336"/>
            <a:ext cx="753958"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pic>
        <p:nvPicPr>
          <p:cNvPr id="3" name="Picture 2" descr="Shape&#10;&#10;Description automatically generated with medium confidence">
            <a:extLst>
              <a:ext uri="{FF2B5EF4-FFF2-40B4-BE49-F238E27FC236}">
                <a16:creationId xmlns:a16="http://schemas.microsoft.com/office/drawing/2014/main" id="{E42F16FA-4921-764F-D7A7-66D55C4028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900" y="6062006"/>
            <a:ext cx="2148879" cy="548640"/>
          </a:xfrm>
          <a:prstGeom prst="rect">
            <a:avLst/>
          </a:prstGeom>
        </p:spPr>
      </p:pic>
    </p:spTree>
    <p:extLst>
      <p:ext uri="{BB962C8B-B14F-4D97-AF65-F5344CB8AC3E}">
        <p14:creationId xmlns:p14="http://schemas.microsoft.com/office/powerpoint/2010/main" val="1596435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2-Yr Action Pla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1BEF90-83B2-E4F8-1D0E-B509462A5EBB}"/>
              </a:ext>
            </a:extLst>
          </p:cNvPr>
          <p:cNvSpPr/>
          <p:nvPr userDrawn="1"/>
        </p:nvSpPr>
        <p:spPr>
          <a:xfrm>
            <a:off x="0" y="6170706"/>
            <a:ext cx="12192000"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tx1"/>
            </a:solidFill>
          </a:ln>
        </p:spPr>
        <p:txBody>
          <a:bodyPr anchor="ctr"/>
          <a:lstStyle>
            <a:lvl1pPr algn="ctr">
              <a:defRPr sz="2400" cap="all" spc="100" baseline="0">
                <a:solidFill>
                  <a:schemeClr val="tx1"/>
                </a:solidFill>
              </a:defRPr>
            </a:lvl1pPr>
          </a:lstStyle>
          <a:p>
            <a:r>
              <a:rPr lang="en-US"/>
              <a:t>title</a:t>
            </a:r>
          </a:p>
        </p:txBody>
      </p:sp>
      <p:pic>
        <p:nvPicPr>
          <p:cNvPr id="2" name="Picture 1">
            <a:extLst>
              <a:ext uri="{FF2B5EF4-FFF2-40B4-BE49-F238E27FC236}">
                <a16:creationId xmlns:a16="http://schemas.microsoft.com/office/drawing/2014/main" id="{3DEB6048-D0AC-5364-F6EA-397CC98B16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3" name="Picture 2">
            <a:extLst>
              <a:ext uri="{FF2B5EF4-FFF2-40B4-BE49-F238E27FC236}">
                <a16:creationId xmlns:a16="http://schemas.microsoft.com/office/drawing/2014/main" id="{B817813B-5099-DDA8-FEE0-26F9863E22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Tree>
    <p:extLst>
      <p:ext uri="{BB962C8B-B14F-4D97-AF65-F5344CB8AC3E}">
        <p14:creationId xmlns:p14="http://schemas.microsoft.com/office/powerpoint/2010/main" val="433187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AFF705-5DE7-B58B-1A50-419D1B3CF051}"/>
              </a:ext>
            </a:extLst>
          </p:cNvPr>
          <p:cNvSpPr>
            <a:spLocks noGrp="1"/>
          </p:cNvSpPr>
          <p:nvPr>
            <p:ph type="title" hasCustomPrompt="1"/>
          </p:nvPr>
        </p:nvSpPr>
        <p:spPr>
          <a:xfrm>
            <a:off x="4292241" y="693422"/>
            <a:ext cx="3607518" cy="633402"/>
          </a:xfrm>
          <a:prstGeom prst="rect">
            <a:avLst/>
          </a:prstGeom>
          <a:ln w="28575">
            <a:solidFill>
              <a:schemeClr val="tx1"/>
            </a:solidFill>
          </a:ln>
        </p:spPr>
        <p:txBody>
          <a:bodyPr anchor="ctr"/>
          <a:lstStyle>
            <a:lvl1pPr algn="ctr">
              <a:defRPr sz="2400" cap="all" spc="100" baseline="0">
                <a:solidFill>
                  <a:schemeClr val="tx1"/>
                </a:solidFill>
              </a:defRPr>
            </a:lvl1pPr>
          </a:lstStyle>
          <a:p>
            <a:r>
              <a:rPr lang="en-US"/>
              <a:t>title</a:t>
            </a:r>
          </a:p>
        </p:txBody>
      </p:sp>
      <p:sp>
        <p:nvSpPr>
          <p:cNvPr id="5" name="Rectangle 4">
            <a:extLst>
              <a:ext uri="{FF2B5EF4-FFF2-40B4-BE49-F238E27FC236}">
                <a16:creationId xmlns:a16="http://schemas.microsoft.com/office/drawing/2014/main" id="{436CAC6B-0B0C-0CFF-FF9D-8BC9A66F9369}"/>
              </a:ext>
            </a:extLst>
          </p:cNvPr>
          <p:cNvSpPr/>
          <p:nvPr userDrawn="1"/>
        </p:nvSpPr>
        <p:spPr>
          <a:xfrm>
            <a:off x="0" y="6170706"/>
            <a:ext cx="12192000"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C853D7FB-A7D9-F3BD-CF26-D36199DE6703}"/>
              </a:ext>
            </a:extLst>
          </p:cNvPr>
          <p:cNvSpPr>
            <a:spLocks noGrp="1"/>
          </p:cNvSpPr>
          <p:nvPr>
            <p:ph type="body" sz="quarter" idx="16" hasCustomPrompt="1"/>
          </p:nvPr>
        </p:nvSpPr>
        <p:spPr>
          <a:xfrm>
            <a:off x="385552" y="1726351"/>
            <a:ext cx="11388524"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pic>
        <p:nvPicPr>
          <p:cNvPr id="6" name="Picture 5">
            <a:extLst>
              <a:ext uri="{FF2B5EF4-FFF2-40B4-BE49-F238E27FC236}">
                <a16:creationId xmlns:a16="http://schemas.microsoft.com/office/drawing/2014/main" id="{02DBDD0F-6657-D45E-2C3B-23487CF42A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9" name="Picture 8">
            <a:extLst>
              <a:ext uri="{FF2B5EF4-FFF2-40B4-BE49-F238E27FC236}">
                <a16:creationId xmlns:a16="http://schemas.microsoft.com/office/drawing/2014/main" id="{D6D5980A-F1F9-7625-D83F-00A3187F90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
        <p:nvSpPr>
          <p:cNvPr id="12" name="Text Placeholder 10">
            <a:extLst>
              <a:ext uri="{FF2B5EF4-FFF2-40B4-BE49-F238E27FC236}">
                <a16:creationId xmlns:a16="http://schemas.microsoft.com/office/drawing/2014/main" id="{ED94290D-9C11-7F4C-CB0C-B6B88F00D8FB}"/>
              </a:ext>
            </a:extLst>
          </p:cNvPr>
          <p:cNvSpPr>
            <a:spLocks noGrp="1"/>
          </p:cNvSpPr>
          <p:nvPr>
            <p:ph type="body" sz="quarter" idx="12" hasCustomPrompt="1"/>
          </p:nvPr>
        </p:nvSpPr>
        <p:spPr>
          <a:xfrm>
            <a:off x="385552" y="2216768"/>
            <a:ext cx="11388523" cy="3605534"/>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156499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9663A06-6FD9-D230-E865-802E6004A8FC}"/>
              </a:ext>
            </a:extLst>
          </p:cNvPr>
          <p:cNvSpPr>
            <a:spLocks noGrp="1"/>
          </p:cNvSpPr>
          <p:nvPr>
            <p:ph type="pic" sz="quarter" idx="17"/>
          </p:nvPr>
        </p:nvSpPr>
        <p:spPr>
          <a:xfrm>
            <a:off x="7594600" y="-6350"/>
            <a:ext cx="4683125" cy="6178550"/>
          </a:xfrm>
          <a:custGeom>
            <a:avLst/>
            <a:gdLst>
              <a:gd name="connsiteX0" fmla="*/ 812282 w 4683125"/>
              <a:gd name="connsiteY0" fmla="*/ 0 h 6178550"/>
              <a:gd name="connsiteX1" fmla="*/ 4683125 w 4683125"/>
              <a:gd name="connsiteY1" fmla="*/ 0 h 6178550"/>
              <a:gd name="connsiteX2" fmla="*/ 4683125 w 4683125"/>
              <a:gd name="connsiteY2" fmla="*/ 6178550 h 6178550"/>
              <a:gd name="connsiteX3" fmla="*/ 0 w 4683125"/>
              <a:gd name="connsiteY3" fmla="*/ 6178550 h 6178550"/>
              <a:gd name="connsiteX4" fmla="*/ 0 w 4683125"/>
              <a:gd name="connsiteY4" fmla="*/ 1051378 h 6178550"/>
              <a:gd name="connsiteX5" fmla="*/ 812282 w 4683125"/>
              <a:gd name="connsiteY5" fmla="*/ 1051378 h 617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3125" h="6178550">
                <a:moveTo>
                  <a:pt x="812282" y="0"/>
                </a:moveTo>
                <a:lnTo>
                  <a:pt x="4683125" y="0"/>
                </a:lnTo>
                <a:lnTo>
                  <a:pt x="4683125" y="6178550"/>
                </a:lnTo>
                <a:lnTo>
                  <a:pt x="0" y="6178550"/>
                </a:lnTo>
                <a:lnTo>
                  <a:pt x="0" y="1051378"/>
                </a:lnTo>
                <a:lnTo>
                  <a:pt x="812282" y="1051378"/>
                </a:lnTo>
                <a:close/>
              </a:path>
            </a:pathLst>
          </a:custGeom>
        </p:spPr>
        <p:txBody>
          <a:bodyPr wrap="square">
            <a:noAutofit/>
          </a:bodyPr>
          <a:lstStyle/>
          <a:p>
            <a:endParaRPr lang="en-US"/>
          </a:p>
        </p:txBody>
      </p:sp>
      <p:sp>
        <p:nvSpPr>
          <p:cNvPr id="3" name="Rectangle 2">
            <a:extLst>
              <a:ext uri="{FF2B5EF4-FFF2-40B4-BE49-F238E27FC236}">
                <a16:creationId xmlns:a16="http://schemas.microsoft.com/office/drawing/2014/main" id="{8FB09A05-1C1F-8BB4-4A93-1845ECBD4124}"/>
              </a:ext>
            </a:extLst>
          </p:cNvPr>
          <p:cNvSpPr/>
          <p:nvPr userDrawn="1"/>
        </p:nvSpPr>
        <p:spPr>
          <a:xfrm>
            <a:off x="7595084" y="-7085"/>
            <a:ext cx="4593774" cy="6187121"/>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4" name="Rectangle 3">
            <a:extLst>
              <a:ext uri="{FF2B5EF4-FFF2-40B4-BE49-F238E27FC236}">
                <a16:creationId xmlns:a16="http://schemas.microsoft.com/office/drawing/2014/main" id="{1889B879-B505-5858-5F2C-8453C39B3A96}"/>
              </a:ext>
            </a:extLst>
          </p:cNvPr>
          <p:cNvSpPr/>
          <p:nvPr userDrawn="1"/>
        </p:nvSpPr>
        <p:spPr>
          <a:xfrm>
            <a:off x="7153275"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0">
            <a:extLst>
              <a:ext uri="{FF2B5EF4-FFF2-40B4-BE49-F238E27FC236}">
                <a16:creationId xmlns:a16="http://schemas.microsoft.com/office/drawing/2014/main" id="{0F6085F1-F288-A9C5-D727-74EE879C110E}"/>
              </a:ext>
            </a:extLst>
          </p:cNvPr>
          <p:cNvSpPr>
            <a:spLocks noGrp="1"/>
          </p:cNvSpPr>
          <p:nvPr>
            <p:ph type="body" sz="quarter" idx="12" hasCustomPrompt="1"/>
          </p:nvPr>
        </p:nvSpPr>
        <p:spPr>
          <a:xfrm>
            <a:off x="385553" y="1998483"/>
            <a:ext cx="6882994" cy="3776780"/>
          </a:xfrm>
          <a:prstGeom prst="rect">
            <a:avLst/>
          </a:prstGeom>
        </p:spPr>
        <p:txBody>
          <a:bodyPr anchor="t">
            <a:normAutofit/>
          </a:bodyPr>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52E808B5-DD12-02BC-6BC5-E97865CC9CD3}"/>
              </a:ext>
            </a:extLst>
          </p:cNvPr>
          <p:cNvSpPr>
            <a:spLocks noGrp="1"/>
          </p:cNvSpPr>
          <p:nvPr>
            <p:ph type="body" sz="quarter" idx="16" hasCustomPrompt="1"/>
          </p:nvPr>
        </p:nvSpPr>
        <p:spPr>
          <a:xfrm>
            <a:off x="385552" y="1407301"/>
            <a:ext cx="6882993"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pic>
        <p:nvPicPr>
          <p:cNvPr id="7" name="Picture 6">
            <a:extLst>
              <a:ext uri="{FF2B5EF4-FFF2-40B4-BE49-F238E27FC236}">
                <a16:creationId xmlns:a16="http://schemas.microsoft.com/office/drawing/2014/main" id="{2D55E941-BBA9-A5B7-43E6-3A76763DC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8" name="Picture 7">
            <a:extLst>
              <a:ext uri="{FF2B5EF4-FFF2-40B4-BE49-F238E27FC236}">
                <a16:creationId xmlns:a16="http://schemas.microsoft.com/office/drawing/2014/main" id="{FF1D09D8-DF0F-D545-5D97-61E20063CE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1810646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17" name="Text Placeholder 10">
            <a:extLst>
              <a:ext uri="{FF2B5EF4-FFF2-40B4-BE49-F238E27FC236}">
                <a16:creationId xmlns:a16="http://schemas.microsoft.com/office/drawing/2014/main" id="{3AF07C30-82C0-D378-1F91-7EC4BD7B5A67}"/>
              </a:ext>
            </a:extLst>
          </p:cNvPr>
          <p:cNvSpPr>
            <a:spLocks noGrp="1"/>
          </p:cNvSpPr>
          <p:nvPr>
            <p:ph type="body" sz="quarter" idx="12" hasCustomPrompt="1"/>
          </p:nvPr>
        </p:nvSpPr>
        <p:spPr>
          <a:xfrm>
            <a:off x="4947264" y="1998483"/>
            <a:ext cx="6882994" cy="3776780"/>
          </a:xfrm>
          <a:prstGeom prst="rect">
            <a:avLst/>
          </a:prstGeom>
        </p:spPr>
        <p:txBody>
          <a:bodyPr anchor="t">
            <a:normAutofit/>
          </a:bodyPr>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4" name="Text Placeholder 10">
            <a:extLst>
              <a:ext uri="{FF2B5EF4-FFF2-40B4-BE49-F238E27FC236}">
                <a16:creationId xmlns:a16="http://schemas.microsoft.com/office/drawing/2014/main" id="{B50F0E5A-E29F-07CE-B169-42F148FCF4CE}"/>
              </a:ext>
            </a:extLst>
          </p:cNvPr>
          <p:cNvSpPr>
            <a:spLocks noGrp="1"/>
          </p:cNvSpPr>
          <p:nvPr>
            <p:ph type="body" sz="quarter" idx="16" hasCustomPrompt="1"/>
          </p:nvPr>
        </p:nvSpPr>
        <p:spPr>
          <a:xfrm>
            <a:off x="4947264" y="1407301"/>
            <a:ext cx="6882994"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2" name="Rectangle 1">
            <a:extLst>
              <a:ext uri="{FF2B5EF4-FFF2-40B4-BE49-F238E27FC236}">
                <a16:creationId xmlns:a16="http://schemas.microsoft.com/office/drawing/2014/main" id="{124A5B0F-0562-CED7-2238-EB09675939A6}"/>
              </a:ext>
            </a:extLst>
          </p:cNvPr>
          <p:cNvSpPr/>
          <p:nvPr userDrawn="1"/>
        </p:nvSpPr>
        <p:spPr>
          <a:xfrm>
            <a:off x="0"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F4DA9C-7565-F7E9-3EA2-142ACBA4B0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6" name="Picture 5">
            <a:extLst>
              <a:ext uri="{FF2B5EF4-FFF2-40B4-BE49-F238E27FC236}">
                <a16:creationId xmlns:a16="http://schemas.microsoft.com/office/drawing/2014/main" id="{A1536E0B-09F6-DBA9-64D4-3BC72E9BDF4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
        <p:nvSpPr>
          <p:cNvPr id="10" name="Picture Placeholder 9">
            <a:extLst>
              <a:ext uri="{FF2B5EF4-FFF2-40B4-BE49-F238E27FC236}">
                <a16:creationId xmlns:a16="http://schemas.microsoft.com/office/drawing/2014/main" id="{65926D10-4D53-8911-75AB-CF3F3C0FD109}"/>
              </a:ext>
            </a:extLst>
          </p:cNvPr>
          <p:cNvSpPr>
            <a:spLocks noGrp="1"/>
          </p:cNvSpPr>
          <p:nvPr>
            <p:ph type="pic" sz="quarter" idx="17"/>
          </p:nvPr>
        </p:nvSpPr>
        <p:spPr>
          <a:xfrm>
            <a:off x="-84138" y="0"/>
            <a:ext cx="4670426" cy="6172200"/>
          </a:xfrm>
          <a:custGeom>
            <a:avLst/>
            <a:gdLst>
              <a:gd name="connsiteX0" fmla="*/ 0 w 4670426"/>
              <a:gd name="connsiteY0" fmla="*/ 0 h 6172200"/>
              <a:gd name="connsiteX1" fmla="*/ 3848936 w 4670426"/>
              <a:gd name="connsiteY1" fmla="*/ 0 h 6172200"/>
              <a:gd name="connsiteX2" fmla="*/ 3848936 w 4670426"/>
              <a:gd name="connsiteY2" fmla="*/ 1045028 h 6172200"/>
              <a:gd name="connsiteX3" fmla="*/ 4670426 w 4670426"/>
              <a:gd name="connsiteY3" fmla="*/ 1045028 h 6172200"/>
              <a:gd name="connsiteX4" fmla="*/ 4670426 w 4670426"/>
              <a:gd name="connsiteY4" fmla="*/ 6172200 h 6172200"/>
              <a:gd name="connsiteX5" fmla="*/ 0 w 4670426"/>
              <a:gd name="connsiteY5" fmla="*/ 617220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0426" h="6172200">
                <a:moveTo>
                  <a:pt x="0" y="0"/>
                </a:moveTo>
                <a:lnTo>
                  <a:pt x="3848936" y="0"/>
                </a:lnTo>
                <a:lnTo>
                  <a:pt x="3848936" y="1045028"/>
                </a:lnTo>
                <a:lnTo>
                  <a:pt x="4670426" y="1045028"/>
                </a:lnTo>
                <a:lnTo>
                  <a:pt x="4670426" y="6172200"/>
                </a:lnTo>
                <a:lnTo>
                  <a:pt x="0" y="6172200"/>
                </a:lnTo>
                <a:close/>
              </a:path>
            </a:pathLst>
          </a:custGeom>
        </p:spPr>
        <p:txBody>
          <a:bodyPr wrap="square">
            <a:noAutofit/>
          </a:bodyPr>
          <a:lstStyle/>
          <a:p>
            <a:endParaRPr lang="en-US"/>
          </a:p>
        </p:txBody>
      </p:sp>
      <p:sp>
        <p:nvSpPr>
          <p:cNvPr id="11" name="Rectangle 10">
            <a:extLst>
              <a:ext uri="{FF2B5EF4-FFF2-40B4-BE49-F238E27FC236}">
                <a16:creationId xmlns:a16="http://schemas.microsoft.com/office/drawing/2014/main" id="{C83939DE-5446-E90C-44F9-B53F9EDAA311}"/>
              </a:ext>
            </a:extLst>
          </p:cNvPr>
          <p:cNvSpPr/>
          <p:nvPr userDrawn="1"/>
        </p:nvSpPr>
        <p:spPr>
          <a:xfrm>
            <a:off x="-8252" y="0"/>
            <a:ext cx="4593774" cy="6172952"/>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75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rgbClr val="002060"/>
            </a:solidFill>
          </a:ln>
        </p:spPr>
        <p:txBody>
          <a:bodyPr anchor="ctr"/>
          <a:lstStyle>
            <a:lvl1pPr algn="ctr">
              <a:lnSpc>
                <a:spcPct val="100000"/>
              </a:lnSpc>
              <a:defRPr sz="2400" cap="all" spc="100" baseline="0">
                <a:solidFill>
                  <a:srgbClr val="002060"/>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3889056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03315"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9" name="Text Placeholder 10">
            <a:extLst>
              <a:ext uri="{FF2B5EF4-FFF2-40B4-BE49-F238E27FC236}">
                <a16:creationId xmlns:a16="http://schemas.microsoft.com/office/drawing/2014/main" id="{C8FCDFAB-D7F7-0855-C9AF-F04CF3F56D15}"/>
              </a:ext>
            </a:extLst>
          </p:cNvPr>
          <p:cNvSpPr>
            <a:spLocks noGrp="1"/>
          </p:cNvSpPr>
          <p:nvPr>
            <p:ph type="body" sz="quarter" idx="16" hasCustomPrompt="1"/>
          </p:nvPr>
        </p:nvSpPr>
        <p:spPr>
          <a:xfrm>
            <a:off x="5616624" y="1140293"/>
            <a:ext cx="6299149"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5" name="Text Placeholder 10">
            <a:extLst>
              <a:ext uri="{FF2B5EF4-FFF2-40B4-BE49-F238E27FC236}">
                <a16:creationId xmlns:a16="http://schemas.microsoft.com/office/drawing/2014/main" id="{A69F7D09-2287-4050-118C-F2164376BB43}"/>
              </a:ext>
            </a:extLst>
          </p:cNvPr>
          <p:cNvSpPr>
            <a:spLocks noGrp="1"/>
          </p:cNvSpPr>
          <p:nvPr>
            <p:ph type="body" sz="quarter" idx="12" hasCustomPrompt="1"/>
          </p:nvPr>
        </p:nvSpPr>
        <p:spPr>
          <a:xfrm>
            <a:off x="5616624" y="1711980"/>
            <a:ext cx="6299149" cy="4464885"/>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788005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6680656" y="-7084"/>
            <a:ext cx="5511344" cy="6858000"/>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7304291"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9" name="Text Placeholder 10">
            <a:extLst>
              <a:ext uri="{FF2B5EF4-FFF2-40B4-BE49-F238E27FC236}">
                <a16:creationId xmlns:a16="http://schemas.microsoft.com/office/drawing/2014/main" id="{C8FCDFAB-D7F7-0855-C9AF-F04CF3F56D15}"/>
              </a:ext>
            </a:extLst>
          </p:cNvPr>
          <p:cNvSpPr>
            <a:spLocks noGrp="1"/>
          </p:cNvSpPr>
          <p:nvPr>
            <p:ph type="body" sz="quarter" idx="16" hasCustomPrompt="1"/>
          </p:nvPr>
        </p:nvSpPr>
        <p:spPr>
          <a:xfrm>
            <a:off x="204868" y="1140293"/>
            <a:ext cx="6299149"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4" name="Text Placeholder 10">
            <a:extLst>
              <a:ext uri="{FF2B5EF4-FFF2-40B4-BE49-F238E27FC236}">
                <a16:creationId xmlns:a16="http://schemas.microsoft.com/office/drawing/2014/main" id="{4D35E755-4739-7CA2-64EF-44B3CD7C1888}"/>
              </a:ext>
            </a:extLst>
          </p:cNvPr>
          <p:cNvSpPr>
            <a:spLocks noGrp="1"/>
          </p:cNvSpPr>
          <p:nvPr>
            <p:ph type="body" sz="quarter" idx="12" hasCustomPrompt="1"/>
          </p:nvPr>
        </p:nvSpPr>
        <p:spPr>
          <a:xfrm>
            <a:off x="204867" y="1711980"/>
            <a:ext cx="6299149" cy="4464885"/>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3322274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A5636-0F8E-288E-7F5C-A239252880E1}"/>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6" name="Text Placeholder 10">
            <a:extLst>
              <a:ext uri="{FF2B5EF4-FFF2-40B4-BE49-F238E27FC236}">
                <a16:creationId xmlns:a16="http://schemas.microsoft.com/office/drawing/2014/main" id="{8A1F3856-BD73-393E-9FC3-3F3F46EFEE8D}"/>
              </a:ext>
            </a:extLst>
          </p:cNvPr>
          <p:cNvSpPr>
            <a:spLocks noGrp="1"/>
          </p:cNvSpPr>
          <p:nvPr>
            <p:ph type="body" sz="quarter" idx="16" hasCustomPrompt="1"/>
          </p:nvPr>
        </p:nvSpPr>
        <p:spPr>
          <a:xfrm>
            <a:off x="57344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64417F49-1896-439B-0BD9-F482EFF40F84}"/>
              </a:ext>
            </a:extLst>
          </p:cNvPr>
          <p:cNvSpPr>
            <a:spLocks noGrp="1"/>
          </p:cNvSpPr>
          <p:nvPr>
            <p:ph type="body" sz="quarter" idx="17" hasCustomPrompt="1"/>
          </p:nvPr>
        </p:nvSpPr>
        <p:spPr>
          <a:xfrm>
            <a:off x="669966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10" name="Rectangle 9">
            <a:extLst>
              <a:ext uri="{FF2B5EF4-FFF2-40B4-BE49-F238E27FC236}">
                <a16:creationId xmlns:a16="http://schemas.microsoft.com/office/drawing/2014/main" id="{5ED4594D-59F5-7633-4AD9-009317008166}"/>
              </a:ext>
            </a:extLst>
          </p:cNvPr>
          <p:cNvSpPr/>
          <p:nvPr userDrawn="1"/>
        </p:nvSpPr>
        <p:spPr>
          <a:xfrm>
            <a:off x="7153275"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355F010-72B4-C3B3-5EFB-7635FDF49E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15" name="Picture 14">
            <a:extLst>
              <a:ext uri="{FF2B5EF4-FFF2-40B4-BE49-F238E27FC236}">
                <a16:creationId xmlns:a16="http://schemas.microsoft.com/office/drawing/2014/main" id="{8C4D37BD-0DA9-E93D-769F-2AFD0C0C5A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
        <p:nvSpPr>
          <p:cNvPr id="18" name="Text Placeholder 10">
            <a:extLst>
              <a:ext uri="{FF2B5EF4-FFF2-40B4-BE49-F238E27FC236}">
                <a16:creationId xmlns:a16="http://schemas.microsoft.com/office/drawing/2014/main" id="{0478C1F2-37C7-37CA-7B26-26458FD9C95E}"/>
              </a:ext>
            </a:extLst>
          </p:cNvPr>
          <p:cNvSpPr>
            <a:spLocks noGrp="1"/>
          </p:cNvSpPr>
          <p:nvPr>
            <p:ph type="body" sz="quarter" idx="12" hasCustomPrompt="1"/>
          </p:nvPr>
        </p:nvSpPr>
        <p:spPr>
          <a:xfrm>
            <a:off x="57344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BB61060-BF96-0D7A-7D7C-3E73439BE9E3}"/>
              </a:ext>
            </a:extLst>
          </p:cNvPr>
          <p:cNvSpPr>
            <a:spLocks noGrp="1"/>
          </p:cNvSpPr>
          <p:nvPr>
            <p:ph type="body" sz="quarter" idx="18" hasCustomPrompt="1"/>
          </p:nvPr>
        </p:nvSpPr>
        <p:spPr>
          <a:xfrm>
            <a:off x="669966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1457624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2" name="Text Placeholder 10">
            <a:extLst>
              <a:ext uri="{FF2B5EF4-FFF2-40B4-BE49-F238E27FC236}">
                <a16:creationId xmlns:a16="http://schemas.microsoft.com/office/drawing/2014/main" id="{C4CB12DD-6942-A0D1-9B2A-BC7B8D82369D}"/>
              </a:ext>
            </a:extLst>
          </p:cNvPr>
          <p:cNvSpPr>
            <a:spLocks noGrp="1"/>
          </p:cNvSpPr>
          <p:nvPr>
            <p:ph type="body" sz="quarter" idx="16" hasCustomPrompt="1"/>
          </p:nvPr>
        </p:nvSpPr>
        <p:spPr>
          <a:xfrm>
            <a:off x="57344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4" name="Text Placeholder 10">
            <a:extLst>
              <a:ext uri="{FF2B5EF4-FFF2-40B4-BE49-F238E27FC236}">
                <a16:creationId xmlns:a16="http://schemas.microsoft.com/office/drawing/2014/main" id="{B5DB2C39-C5AE-47CA-8A9A-59272D16955D}"/>
              </a:ext>
            </a:extLst>
          </p:cNvPr>
          <p:cNvSpPr>
            <a:spLocks noGrp="1"/>
          </p:cNvSpPr>
          <p:nvPr>
            <p:ph type="body" sz="quarter" idx="17" hasCustomPrompt="1"/>
          </p:nvPr>
        </p:nvSpPr>
        <p:spPr>
          <a:xfrm>
            <a:off x="669966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6" name="Rectangle 5">
            <a:extLst>
              <a:ext uri="{FF2B5EF4-FFF2-40B4-BE49-F238E27FC236}">
                <a16:creationId xmlns:a16="http://schemas.microsoft.com/office/drawing/2014/main" id="{4087C790-0A4E-24EA-4601-7F9E1EB63849}"/>
              </a:ext>
            </a:extLst>
          </p:cNvPr>
          <p:cNvSpPr/>
          <p:nvPr userDrawn="1"/>
        </p:nvSpPr>
        <p:spPr>
          <a:xfrm>
            <a:off x="0"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5A3DCE-9BA0-7266-5113-339E01297C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10" name="Picture 9">
            <a:extLst>
              <a:ext uri="{FF2B5EF4-FFF2-40B4-BE49-F238E27FC236}">
                <a16:creationId xmlns:a16="http://schemas.microsoft.com/office/drawing/2014/main" id="{8A1B7CD8-EDEC-911B-ECDF-62288277DD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
        <p:nvSpPr>
          <p:cNvPr id="16" name="Text Placeholder 10">
            <a:extLst>
              <a:ext uri="{FF2B5EF4-FFF2-40B4-BE49-F238E27FC236}">
                <a16:creationId xmlns:a16="http://schemas.microsoft.com/office/drawing/2014/main" id="{498DA9FB-A3F9-B8AE-1EDA-F6C9CA928C7D}"/>
              </a:ext>
            </a:extLst>
          </p:cNvPr>
          <p:cNvSpPr>
            <a:spLocks noGrp="1"/>
          </p:cNvSpPr>
          <p:nvPr>
            <p:ph type="body" sz="quarter" idx="12" hasCustomPrompt="1"/>
          </p:nvPr>
        </p:nvSpPr>
        <p:spPr>
          <a:xfrm>
            <a:off x="57344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C7EFD289-E2A1-5929-95BA-A58902E708EC}"/>
              </a:ext>
            </a:extLst>
          </p:cNvPr>
          <p:cNvSpPr>
            <a:spLocks noGrp="1"/>
          </p:cNvSpPr>
          <p:nvPr>
            <p:ph type="body" sz="quarter" idx="18" hasCustomPrompt="1"/>
          </p:nvPr>
        </p:nvSpPr>
        <p:spPr>
          <a:xfrm>
            <a:off x="669966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2712978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A5636-0F8E-288E-7F5C-A239252880E1}"/>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6" name="Rectangle 5">
            <a:extLst>
              <a:ext uri="{FF2B5EF4-FFF2-40B4-BE49-F238E27FC236}">
                <a16:creationId xmlns:a16="http://schemas.microsoft.com/office/drawing/2014/main" id="{35EB4F9E-4689-78FC-E28D-320D81161292}"/>
              </a:ext>
            </a:extLst>
          </p:cNvPr>
          <p:cNvSpPr/>
          <p:nvPr userDrawn="1"/>
        </p:nvSpPr>
        <p:spPr>
          <a:xfrm>
            <a:off x="7153275"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6E7803-3D0F-1629-0291-2956385B68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11" name="Picture 10">
            <a:extLst>
              <a:ext uri="{FF2B5EF4-FFF2-40B4-BE49-F238E27FC236}">
                <a16:creationId xmlns:a16="http://schemas.microsoft.com/office/drawing/2014/main" id="{EEF17ED9-3881-144F-D67D-40568F40D6F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886120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2" name="Rectangle 1">
            <a:extLst>
              <a:ext uri="{FF2B5EF4-FFF2-40B4-BE49-F238E27FC236}">
                <a16:creationId xmlns:a16="http://schemas.microsoft.com/office/drawing/2014/main" id="{A34B252E-495D-46DA-597C-D8D190423AD5}"/>
              </a:ext>
            </a:extLst>
          </p:cNvPr>
          <p:cNvSpPr/>
          <p:nvPr userDrawn="1"/>
        </p:nvSpPr>
        <p:spPr>
          <a:xfrm>
            <a:off x="0"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89DB80C-4C2A-9B23-8664-7196420E45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6" name="Picture 5">
            <a:extLst>
              <a:ext uri="{FF2B5EF4-FFF2-40B4-BE49-F238E27FC236}">
                <a16:creationId xmlns:a16="http://schemas.microsoft.com/office/drawing/2014/main" id="{0A356368-DB56-E4AB-90BB-C62EDD6756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Tree>
    <p:extLst>
      <p:ext uri="{BB962C8B-B14F-4D97-AF65-F5344CB8AC3E}">
        <p14:creationId xmlns:p14="http://schemas.microsoft.com/office/powerpoint/2010/main" val="3178631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03315"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5" name="Picture 4">
            <a:extLst>
              <a:ext uri="{FF2B5EF4-FFF2-40B4-BE49-F238E27FC236}">
                <a16:creationId xmlns:a16="http://schemas.microsoft.com/office/drawing/2014/main" id="{B9A45643-4F16-5D7B-DA5F-970433EFB7F1}"/>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p:blipFill>
        <p:spPr>
          <a:xfrm>
            <a:off x="6575376" y="3560330"/>
            <a:ext cx="4776698" cy="2811207"/>
          </a:xfrm>
          <a:prstGeom prst="rect">
            <a:avLst/>
          </a:prstGeom>
        </p:spPr>
      </p:pic>
      <p:sp>
        <p:nvSpPr>
          <p:cNvPr id="7" name="Picture Placeholder 7">
            <a:extLst>
              <a:ext uri="{FF2B5EF4-FFF2-40B4-BE49-F238E27FC236}">
                <a16:creationId xmlns:a16="http://schemas.microsoft.com/office/drawing/2014/main" id="{B06CB3C5-7FD4-8DA5-F2E8-EF18ECD3E864}"/>
              </a:ext>
            </a:extLst>
          </p:cNvPr>
          <p:cNvSpPr>
            <a:spLocks noGrp="1"/>
          </p:cNvSpPr>
          <p:nvPr>
            <p:ph type="pic" sz="quarter" idx="10"/>
          </p:nvPr>
        </p:nvSpPr>
        <p:spPr>
          <a:xfrm>
            <a:off x="5491163" y="-6350"/>
            <a:ext cx="68072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B65C01C0-D7C8-B234-EECB-986456A4A2E7}"/>
              </a:ext>
            </a:extLst>
          </p:cNvPr>
          <p:cNvSpPr/>
          <p:nvPr userDrawn="1"/>
        </p:nvSpPr>
        <p:spPr>
          <a:xfrm>
            <a:off x="5491022" y="-7084"/>
            <a:ext cx="6700978" cy="685800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445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27BE2F-0074-2A4D-0B5D-1150653B561C}"/>
              </a:ext>
              <a:ext uri="{C183D7F6-B498-43B3-948B-1728B52AA6E4}">
                <adec:decorative xmlns:adec="http://schemas.microsoft.com/office/drawing/2017/decorative" val="1"/>
              </a:ext>
            </a:extLst>
          </p:cNvPr>
          <p:cNvSpPr/>
          <p:nvPr userDrawn="1"/>
        </p:nvSpPr>
        <p:spPr>
          <a:xfrm>
            <a:off x="6680656" y="-7084"/>
            <a:ext cx="5511344" cy="6858000"/>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2FC9F98-CF18-BFD0-3A4D-B28F7A4C3E04}"/>
              </a:ext>
            </a:extLst>
          </p:cNvPr>
          <p:cNvSpPr>
            <a:spLocks noGrp="1"/>
          </p:cNvSpPr>
          <p:nvPr>
            <p:ph type="title" hasCustomPrompt="1"/>
          </p:nvPr>
        </p:nvSpPr>
        <p:spPr>
          <a:xfrm>
            <a:off x="7304291"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6" name="Picture Placeholder 7">
            <a:extLst>
              <a:ext uri="{FF2B5EF4-FFF2-40B4-BE49-F238E27FC236}">
                <a16:creationId xmlns:a16="http://schemas.microsoft.com/office/drawing/2014/main" id="{7AE605DF-6A8C-8F1D-5A20-CDD61C012C69}"/>
              </a:ext>
            </a:extLst>
          </p:cNvPr>
          <p:cNvSpPr>
            <a:spLocks noGrp="1"/>
          </p:cNvSpPr>
          <p:nvPr>
            <p:ph type="pic" sz="quarter" idx="10"/>
          </p:nvPr>
        </p:nvSpPr>
        <p:spPr>
          <a:xfrm>
            <a:off x="-107079" y="-6350"/>
            <a:ext cx="68072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7C890B0A-A130-5876-93DE-A01A192C8AB0}"/>
              </a:ext>
            </a:extLst>
          </p:cNvPr>
          <p:cNvSpPr/>
          <p:nvPr userDrawn="1"/>
        </p:nvSpPr>
        <p:spPr>
          <a:xfrm>
            <a:off x="0" y="-7084"/>
            <a:ext cx="6700978" cy="685800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731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03315"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5" name="Picture 4">
            <a:extLst>
              <a:ext uri="{FF2B5EF4-FFF2-40B4-BE49-F238E27FC236}">
                <a16:creationId xmlns:a16="http://schemas.microsoft.com/office/drawing/2014/main" id="{B9A45643-4F16-5D7B-DA5F-970433EFB7F1}"/>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p:blipFill>
        <p:spPr>
          <a:xfrm>
            <a:off x="6575376" y="3560330"/>
            <a:ext cx="4776698" cy="2811207"/>
          </a:xfrm>
          <a:prstGeom prst="rect">
            <a:avLst/>
          </a:prstGeom>
        </p:spPr>
      </p:pic>
      <p:sp>
        <p:nvSpPr>
          <p:cNvPr id="7" name="Picture Placeholder 7">
            <a:extLst>
              <a:ext uri="{FF2B5EF4-FFF2-40B4-BE49-F238E27FC236}">
                <a16:creationId xmlns:a16="http://schemas.microsoft.com/office/drawing/2014/main" id="{B06CB3C5-7FD4-8DA5-F2E8-EF18ECD3E864}"/>
              </a:ext>
            </a:extLst>
          </p:cNvPr>
          <p:cNvSpPr>
            <a:spLocks noGrp="1"/>
          </p:cNvSpPr>
          <p:nvPr>
            <p:ph type="pic" sz="quarter" idx="10"/>
          </p:nvPr>
        </p:nvSpPr>
        <p:spPr>
          <a:xfrm>
            <a:off x="5491163" y="-6350"/>
            <a:ext cx="6807200" cy="6858000"/>
          </a:xfrm>
          <a:prstGeom prst="rect">
            <a:avLst/>
          </a:prstGeom>
        </p:spPr>
        <p:txBody>
          <a:bodyPr/>
          <a:lstStyle/>
          <a:p>
            <a:endParaRPr lang="en-US"/>
          </a:p>
        </p:txBody>
      </p:sp>
    </p:spTree>
    <p:extLst>
      <p:ext uri="{BB962C8B-B14F-4D97-AF65-F5344CB8AC3E}">
        <p14:creationId xmlns:p14="http://schemas.microsoft.com/office/powerpoint/2010/main" val="3532294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27BE2F-0074-2A4D-0B5D-1150653B561C}"/>
              </a:ext>
              <a:ext uri="{C183D7F6-B498-43B3-948B-1728B52AA6E4}">
                <adec:decorative xmlns:adec="http://schemas.microsoft.com/office/drawing/2017/decorative" val="1"/>
              </a:ext>
            </a:extLst>
          </p:cNvPr>
          <p:cNvSpPr/>
          <p:nvPr userDrawn="1"/>
        </p:nvSpPr>
        <p:spPr>
          <a:xfrm>
            <a:off x="6680656" y="-7084"/>
            <a:ext cx="5511344" cy="6858000"/>
          </a:xfrm>
          <a:prstGeom prst="rect">
            <a:avLst/>
          </a:prstGeom>
          <a:solidFill>
            <a:srgbClr val="EA0A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2FC9F98-CF18-BFD0-3A4D-B28F7A4C3E04}"/>
              </a:ext>
            </a:extLst>
          </p:cNvPr>
          <p:cNvSpPr>
            <a:spLocks noGrp="1"/>
          </p:cNvSpPr>
          <p:nvPr>
            <p:ph type="title" hasCustomPrompt="1"/>
          </p:nvPr>
        </p:nvSpPr>
        <p:spPr>
          <a:xfrm>
            <a:off x="7304291"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6" name="Picture Placeholder 7">
            <a:extLst>
              <a:ext uri="{FF2B5EF4-FFF2-40B4-BE49-F238E27FC236}">
                <a16:creationId xmlns:a16="http://schemas.microsoft.com/office/drawing/2014/main" id="{7AE605DF-6A8C-8F1D-5A20-CDD61C012C69}"/>
              </a:ext>
            </a:extLst>
          </p:cNvPr>
          <p:cNvSpPr>
            <a:spLocks noGrp="1"/>
          </p:cNvSpPr>
          <p:nvPr>
            <p:ph type="pic" sz="quarter" idx="10"/>
          </p:nvPr>
        </p:nvSpPr>
        <p:spPr>
          <a:xfrm>
            <a:off x="-107079" y="-6350"/>
            <a:ext cx="6807200" cy="6858000"/>
          </a:xfrm>
          <a:prstGeom prst="rect">
            <a:avLst/>
          </a:prstGeom>
        </p:spPr>
        <p:txBody>
          <a:bodyPr/>
          <a:lstStyle/>
          <a:p>
            <a:endParaRPr lang="en-US"/>
          </a:p>
        </p:txBody>
      </p:sp>
    </p:spTree>
    <p:extLst>
      <p:ext uri="{BB962C8B-B14F-4D97-AF65-F5344CB8AC3E}">
        <p14:creationId xmlns:p14="http://schemas.microsoft.com/office/powerpoint/2010/main" val="249219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57371C9-D1C0-A175-2860-1F1CE296B6E4}"/>
              </a:ext>
            </a:extLst>
          </p:cNvPr>
          <p:cNvSpPr>
            <a:spLocks noGrp="1"/>
          </p:cNvSpPr>
          <p:nvPr>
            <p:ph type="pic" sz="quarter" idx="16"/>
          </p:nvPr>
        </p:nvSpPr>
        <p:spPr>
          <a:xfrm>
            <a:off x="0" y="0"/>
            <a:ext cx="12260263" cy="6858000"/>
          </a:xfrm>
          <a:prstGeom prst="rect">
            <a:avLst/>
          </a:prstGeom>
        </p:spPr>
        <p:txBody>
          <a:bodyPr/>
          <a:lstStyle/>
          <a:p>
            <a:endParaRPr lang="en-US"/>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6" name="Title 3">
            <a:extLst>
              <a:ext uri="{FF2B5EF4-FFF2-40B4-BE49-F238E27FC236}">
                <a16:creationId xmlns:a16="http://schemas.microsoft.com/office/drawing/2014/main" id="{E941F6DE-E3AD-791F-0B71-808A5D06B5BF}"/>
              </a:ext>
            </a:extLst>
          </p:cNvPr>
          <p:cNvSpPr>
            <a:spLocks noGrp="1"/>
          </p:cNvSpPr>
          <p:nvPr>
            <p:ph type="title" hasCustomPrompt="1"/>
          </p:nvPr>
        </p:nvSpPr>
        <p:spPr>
          <a:xfrm>
            <a:off x="1706252" y="693422"/>
            <a:ext cx="9294828" cy="3360104"/>
          </a:xfrm>
          <a:prstGeom prst="rect">
            <a:avLst/>
          </a:prstGeom>
          <a:ln w="28575">
            <a:solidFill>
              <a:schemeClr val="tx1"/>
            </a:solidFill>
          </a:ln>
        </p:spPr>
        <p:txBody>
          <a:bodyPr anchor="ctr"/>
          <a:lstStyle>
            <a:lvl1pPr algn="ctr">
              <a:defRPr sz="8800" cap="all" spc="100" baseline="0">
                <a:solidFill>
                  <a:schemeClr val="tx1"/>
                </a:solidFill>
              </a:defRPr>
            </a:lvl1pPr>
          </a:lstStyle>
          <a:p>
            <a:r>
              <a:rPr lang="en-US"/>
              <a:t>XXX</a:t>
            </a:r>
            <a:br>
              <a:rPr lang="en-US"/>
            </a:br>
            <a:r>
              <a:rPr lang="en-US" sz="4400" err="1"/>
              <a:t>xxx</a:t>
            </a:r>
            <a:endParaRPr lang="en-US"/>
          </a:p>
        </p:txBody>
      </p:sp>
      <p:pic>
        <p:nvPicPr>
          <p:cNvPr id="4" name="Picture 3">
            <a:extLst>
              <a:ext uri="{FF2B5EF4-FFF2-40B4-BE49-F238E27FC236}">
                <a16:creationId xmlns:a16="http://schemas.microsoft.com/office/drawing/2014/main" id="{7507C085-A0B8-441A-B001-F454F12215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0233" y="6326700"/>
            <a:ext cx="1494664" cy="324423"/>
          </a:xfrm>
          <a:prstGeom prst="rect">
            <a:avLst/>
          </a:prstGeom>
        </p:spPr>
      </p:pic>
      <p:pic>
        <p:nvPicPr>
          <p:cNvPr id="5" name="Picture 4">
            <a:extLst>
              <a:ext uri="{FF2B5EF4-FFF2-40B4-BE49-F238E27FC236}">
                <a16:creationId xmlns:a16="http://schemas.microsoft.com/office/drawing/2014/main" id="{ED6ED7FA-0803-BBBC-AB41-D8B466BD54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80890" y="6278340"/>
            <a:ext cx="1503518" cy="533005"/>
          </a:xfrm>
          <a:prstGeom prst="rect">
            <a:avLst/>
          </a:prstGeom>
        </p:spPr>
      </p:pic>
    </p:spTree>
    <p:extLst>
      <p:ext uri="{BB962C8B-B14F-4D97-AF65-F5344CB8AC3E}">
        <p14:creationId xmlns:p14="http://schemas.microsoft.com/office/powerpoint/2010/main" val="1962898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E668F-DA57-A487-4076-8D62B78ABD4B}"/>
              </a:ext>
            </a:extLst>
          </p:cNvPr>
          <p:cNvSpPr/>
          <p:nvPr userDrawn="1"/>
        </p:nvSpPr>
        <p:spPr>
          <a:xfrm>
            <a:off x="7153275"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69DB3A-7BD1-A82C-8A80-7F4F85E9AA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8" name="Picture 7">
            <a:extLst>
              <a:ext uri="{FF2B5EF4-FFF2-40B4-BE49-F238E27FC236}">
                <a16:creationId xmlns:a16="http://schemas.microsoft.com/office/drawing/2014/main" id="{F45B2FD8-D9B1-E570-A951-234C0C00203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3551957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FC77DD-AD92-7B42-912C-4AB2497E5A22}"/>
              </a:ext>
            </a:extLst>
          </p:cNvPr>
          <p:cNvSpPr/>
          <p:nvPr userDrawn="1"/>
        </p:nvSpPr>
        <p:spPr>
          <a:xfrm>
            <a:off x="0"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EB95FA-E841-C0DC-2E70-5087C7215E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7" name="Picture 6">
            <a:extLst>
              <a:ext uri="{FF2B5EF4-FFF2-40B4-BE49-F238E27FC236}">
                <a16:creationId xmlns:a16="http://schemas.microsoft.com/office/drawing/2014/main" id="{B50FF3FF-22AF-45CA-4A7D-250A633DC62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Tree>
    <p:extLst>
      <p:ext uri="{BB962C8B-B14F-4D97-AF65-F5344CB8AC3E}">
        <p14:creationId xmlns:p14="http://schemas.microsoft.com/office/powerpoint/2010/main" val="120609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BEA4C6-0950-98A6-030C-E8764E7C6477}"/>
              </a:ext>
            </a:extLst>
          </p:cNvPr>
          <p:cNvSpPr/>
          <p:nvPr userDrawn="1"/>
        </p:nvSpPr>
        <p:spPr>
          <a:xfrm>
            <a:off x="0" y="-13651"/>
            <a:ext cx="3701436" cy="6858000"/>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3" name="Text Placeholder 10">
            <a:extLst>
              <a:ext uri="{FF2B5EF4-FFF2-40B4-BE49-F238E27FC236}">
                <a16:creationId xmlns:a16="http://schemas.microsoft.com/office/drawing/2014/main" id="{F4922537-A2AA-E498-A609-325B101BAF86}"/>
              </a:ext>
            </a:extLst>
          </p:cNvPr>
          <p:cNvSpPr>
            <a:spLocks noGrp="1"/>
          </p:cNvSpPr>
          <p:nvPr>
            <p:ph type="body" sz="quarter" idx="17" hasCustomPrompt="1"/>
          </p:nvPr>
        </p:nvSpPr>
        <p:spPr>
          <a:xfrm>
            <a:off x="8193786" y="652826"/>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6" name="Text Placeholder 10">
            <a:extLst>
              <a:ext uri="{FF2B5EF4-FFF2-40B4-BE49-F238E27FC236}">
                <a16:creationId xmlns:a16="http://schemas.microsoft.com/office/drawing/2014/main" id="{36482172-01D8-FB9F-2C55-68E4383DADBF}"/>
              </a:ext>
            </a:extLst>
          </p:cNvPr>
          <p:cNvSpPr>
            <a:spLocks noGrp="1"/>
          </p:cNvSpPr>
          <p:nvPr>
            <p:ph type="body" sz="quarter" idx="19" hasCustomPrompt="1"/>
          </p:nvPr>
        </p:nvSpPr>
        <p:spPr>
          <a:xfrm>
            <a:off x="4231042" y="270482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0" name="Text Placeholder 10">
            <a:extLst>
              <a:ext uri="{FF2B5EF4-FFF2-40B4-BE49-F238E27FC236}">
                <a16:creationId xmlns:a16="http://schemas.microsoft.com/office/drawing/2014/main" id="{50AEE3C0-39DD-E5D8-BFEA-546BDF4C7FC8}"/>
              </a:ext>
            </a:extLst>
          </p:cNvPr>
          <p:cNvSpPr>
            <a:spLocks noGrp="1"/>
          </p:cNvSpPr>
          <p:nvPr>
            <p:ph type="body" sz="quarter" idx="21" hasCustomPrompt="1"/>
          </p:nvPr>
        </p:nvSpPr>
        <p:spPr>
          <a:xfrm>
            <a:off x="8193786" y="270482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6" name="Text Placeholder 10">
            <a:extLst>
              <a:ext uri="{FF2B5EF4-FFF2-40B4-BE49-F238E27FC236}">
                <a16:creationId xmlns:a16="http://schemas.microsoft.com/office/drawing/2014/main" id="{7F1554FE-0998-43EC-A81A-DDCFED625787}"/>
              </a:ext>
            </a:extLst>
          </p:cNvPr>
          <p:cNvSpPr>
            <a:spLocks noGrp="1"/>
          </p:cNvSpPr>
          <p:nvPr>
            <p:ph type="body" sz="quarter" idx="23" hasCustomPrompt="1"/>
          </p:nvPr>
        </p:nvSpPr>
        <p:spPr>
          <a:xfrm>
            <a:off x="4231042" y="483450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8" name="Text Placeholder 10">
            <a:extLst>
              <a:ext uri="{FF2B5EF4-FFF2-40B4-BE49-F238E27FC236}">
                <a16:creationId xmlns:a16="http://schemas.microsoft.com/office/drawing/2014/main" id="{4F1EE727-2C38-E29E-295B-B325143F6732}"/>
              </a:ext>
            </a:extLst>
          </p:cNvPr>
          <p:cNvSpPr>
            <a:spLocks noGrp="1"/>
          </p:cNvSpPr>
          <p:nvPr>
            <p:ph type="body" sz="quarter" idx="25" hasCustomPrompt="1"/>
          </p:nvPr>
        </p:nvSpPr>
        <p:spPr>
          <a:xfrm>
            <a:off x="8193786" y="483450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B0129684-D9E0-8611-1B78-2FE6968BE577}"/>
              </a:ext>
            </a:extLst>
          </p:cNvPr>
          <p:cNvSpPr>
            <a:spLocks noGrp="1"/>
          </p:cNvSpPr>
          <p:nvPr>
            <p:ph type="body" sz="quarter" idx="12" hasCustomPrompt="1"/>
          </p:nvPr>
        </p:nvSpPr>
        <p:spPr>
          <a:xfrm>
            <a:off x="4231042" y="1032330"/>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B07F4DD4-BBED-870F-F4F4-A84BB9390B39}"/>
              </a:ext>
            </a:extLst>
          </p:cNvPr>
          <p:cNvSpPr>
            <a:spLocks noGrp="1"/>
          </p:cNvSpPr>
          <p:nvPr>
            <p:ph type="body" sz="quarter" idx="18" hasCustomPrompt="1"/>
          </p:nvPr>
        </p:nvSpPr>
        <p:spPr>
          <a:xfrm>
            <a:off x="8193786" y="1032330"/>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4" name="Text Placeholder 10">
            <a:extLst>
              <a:ext uri="{FF2B5EF4-FFF2-40B4-BE49-F238E27FC236}">
                <a16:creationId xmlns:a16="http://schemas.microsoft.com/office/drawing/2014/main" id="{5AB6CB60-7D55-1FFE-80AA-BAAA86F108E4}"/>
              </a:ext>
            </a:extLst>
          </p:cNvPr>
          <p:cNvSpPr>
            <a:spLocks noGrp="1"/>
          </p:cNvSpPr>
          <p:nvPr>
            <p:ph type="body" sz="quarter" idx="20" hasCustomPrompt="1"/>
          </p:nvPr>
        </p:nvSpPr>
        <p:spPr>
          <a:xfrm>
            <a:off x="4231042" y="3084327"/>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5" name="Text Placeholder 10">
            <a:extLst>
              <a:ext uri="{FF2B5EF4-FFF2-40B4-BE49-F238E27FC236}">
                <a16:creationId xmlns:a16="http://schemas.microsoft.com/office/drawing/2014/main" id="{E31F044D-F5C5-4E1C-F65C-700A630D5480}"/>
              </a:ext>
            </a:extLst>
          </p:cNvPr>
          <p:cNvSpPr>
            <a:spLocks noGrp="1"/>
          </p:cNvSpPr>
          <p:nvPr>
            <p:ph type="body" sz="quarter" idx="22" hasCustomPrompt="1"/>
          </p:nvPr>
        </p:nvSpPr>
        <p:spPr>
          <a:xfrm>
            <a:off x="8193786" y="3084327"/>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6" name="Text Placeholder 10">
            <a:extLst>
              <a:ext uri="{FF2B5EF4-FFF2-40B4-BE49-F238E27FC236}">
                <a16:creationId xmlns:a16="http://schemas.microsoft.com/office/drawing/2014/main" id="{8E532828-CE1B-86F0-F4A5-DE6C126EE702}"/>
              </a:ext>
            </a:extLst>
          </p:cNvPr>
          <p:cNvSpPr>
            <a:spLocks noGrp="1"/>
          </p:cNvSpPr>
          <p:nvPr>
            <p:ph type="body" sz="quarter" idx="24" hasCustomPrompt="1"/>
          </p:nvPr>
        </p:nvSpPr>
        <p:spPr>
          <a:xfrm>
            <a:off x="4231042" y="5214007"/>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D0573A55-5D2F-ABBB-CF4D-5E7D8BB13889}"/>
              </a:ext>
            </a:extLst>
          </p:cNvPr>
          <p:cNvSpPr>
            <a:spLocks noGrp="1"/>
          </p:cNvSpPr>
          <p:nvPr>
            <p:ph type="body" sz="quarter" idx="26" hasCustomPrompt="1"/>
          </p:nvPr>
        </p:nvSpPr>
        <p:spPr>
          <a:xfrm>
            <a:off x="8193786" y="5214007"/>
            <a:ext cx="343313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3046869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1B1F36C-8F33-EB70-C189-95AE8F0F29C3}"/>
              </a:ext>
              <a:ext uri="{C183D7F6-B498-43B3-948B-1728B52AA6E4}">
                <adec:decorative xmlns:adec="http://schemas.microsoft.com/office/drawing/2017/decorative" val="1"/>
              </a:ext>
            </a:extLst>
          </p:cNvPr>
          <p:cNvSpPr/>
          <p:nvPr userDrawn="1"/>
        </p:nvSpPr>
        <p:spPr>
          <a:xfrm>
            <a:off x="0" y="3645"/>
            <a:ext cx="12192000" cy="1570632"/>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703729" y="4568418"/>
            <a:ext cx="2487706"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4" name="Text Placeholder 10">
            <a:extLst>
              <a:ext uri="{FF2B5EF4-FFF2-40B4-BE49-F238E27FC236}">
                <a16:creationId xmlns:a16="http://schemas.microsoft.com/office/drawing/2014/main" id="{F40E971C-C5B0-3DEB-B0CC-2B701C9E9CC3}"/>
              </a:ext>
            </a:extLst>
          </p:cNvPr>
          <p:cNvSpPr>
            <a:spLocks noGrp="1"/>
          </p:cNvSpPr>
          <p:nvPr>
            <p:ph type="body" sz="quarter" idx="30" hasCustomPrompt="1"/>
          </p:nvPr>
        </p:nvSpPr>
        <p:spPr>
          <a:xfrm>
            <a:off x="3490472" y="4568418"/>
            <a:ext cx="2471057"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6" name="Text Placeholder 10">
            <a:extLst>
              <a:ext uri="{FF2B5EF4-FFF2-40B4-BE49-F238E27FC236}">
                <a16:creationId xmlns:a16="http://schemas.microsoft.com/office/drawing/2014/main" id="{EBC6A8CF-F726-38A2-1524-207D84FEECBE}"/>
              </a:ext>
            </a:extLst>
          </p:cNvPr>
          <p:cNvSpPr>
            <a:spLocks noGrp="1"/>
          </p:cNvSpPr>
          <p:nvPr>
            <p:ph type="body" sz="quarter" idx="32" hasCustomPrompt="1"/>
          </p:nvPr>
        </p:nvSpPr>
        <p:spPr>
          <a:xfrm>
            <a:off x="9014013" y="4568418"/>
            <a:ext cx="2474258"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B76A6744-A69A-C456-8794-2D8A0DC8B7C9}"/>
              </a:ext>
            </a:extLst>
          </p:cNvPr>
          <p:cNvSpPr>
            <a:spLocks noGrp="1"/>
          </p:cNvSpPr>
          <p:nvPr>
            <p:ph type="body" sz="quarter" idx="34" hasCustomPrompt="1"/>
          </p:nvPr>
        </p:nvSpPr>
        <p:spPr>
          <a:xfrm>
            <a:off x="6243919" y="4568418"/>
            <a:ext cx="2487706"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3" name="Title 1">
            <a:extLst>
              <a:ext uri="{FF2B5EF4-FFF2-40B4-BE49-F238E27FC236}">
                <a16:creationId xmlns:a16="http://schemas.microsoft.com/office/drawing/2014/main" id="{703E02D1-B84E-F036-F417-BC79E993E76C}"/>
              </a:ext>
            </a:extLst>
          </p:cNvPr>
          <p:cNvSpPr>
            <a:spLocks noGrp="1"/>
          </p:cNvSpPr>
          <p:nvPr>
            <p:ph type="title" hasCustomPrompt="1"/>
          </p:nvPr>
        </p:nvSpPr>
        <p:spPr>
          <a:xfrm>
            <a:off x="3473823" y="390548"/>
            <a:ext cx="5257801"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5" name="Picture Placeholder 9">
            <a:extLst>
              <a:ext uri="{FF2B5EF4-FFF2-40B4-BE49-F238E27FC236}">
                <a16:creationId xmlns:a16="http://schemas.microsoft.com/office/drawing/2014/main" id="{CA2FD4AB-1B36-8C24-F93F-7FD838B0D1DD}"/>
              </a:ext>
            </a:extLst>
          </p:cNvPr>
          <p:cNvSpPr>
            <a:spLocks noGrp="1"/>
          </p:cNvSpPr>
          <p:nvPr>
            <p:ph type="pic" sz="quarter" idx="14" hasCustomPrompt="1"/>
          </p:nvPr>
        </p:nvSpPr>
        <p:spPr>
          <a:xfrm>
            <a:off x="897731" y="2149167"/>
            <a:ext cx="2099702" cy="2115227"/>
          </a:xfrm>
          <a:prstGeom prst="rect">
            <a:avLst/>
          </a:prstGeom>
        </p:spPr>
        <p:txBody>
          <a:bodyPr/>
          <a:lstStyle>
            <a:lvl1pPr marL="0" indent="0" algn="ctr">
              <a:buNone/>
              <a:defRPr/>
            </a:lvl1pPr>
          </a:lstStyle>
          <a:p>
            <a:r>
              <a:rPr lang="en-US"/>
              <a:t>Click to add photo</a:t>
            </a:r>
          </a:p>
        </p:txBody>
      </p:sp>
      <p:sp>
        <p:nvSpPr>
          <p:cNvPr id="16" name="Rectangle 15">
            <a:extLst>
              <a:ext uri="{FF2B5EF4-FFF2-40B4-BE49-F238E27FC236}">
                <a16:creationId xmlns:a16="http://schemas.microsoft.com/office/drawing/2014/main" id="{49776273-969C-285F-5837-BA3D31928764}"/>
              </a:ext>
              <a:ext uri="{C183D7F6-B498-43B3-948B-1728B52AA6E4}">
                <adec:decorative xmlns:adec="http://schemas.microsoft.com/office/drawing/2017/decorative" val="1"/>
              </a:ext>
            </a:extLst>
          </p:cNvPr>
          <p:cNvSpPr/>
          <p:nvPr userDrawn="1"/>
        </p:nvSpPr>
        <p:spPr>
          <a:xfrm>
            <a:off x="70372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9">
            <a:extLst>
              <a:ext uri="{FF2B5EF4-FFF2-40B4-BE49-F238E27FC236}">
                <a16:creationId xmlns:a16="http://schemas.microsoft.com/office/drawing/2014/main" id="{A84B5DDE-5FB3-0FDD-1E9B-DA829DDC16F8}"/>
              </a:ext>
            </a:extLst>
          </p:cNvPr>
          <p:cNvSpPr>
            <a:spLocks noGrp="1"/>
          </p:cNvSpPr>
          <p:nvPr>
            <p:ph type="pic" sz="quarter" idx="20" hasCustomPrompt="1"/>
          </p:nvPr>
        </p:nvSpPr>
        <p:spPr>
          <a:xfrm>
            <a:off x="3667826" y="2149167"/>
            <a:ext cx="2099702" cy="2115227"/>
          </a:xfrm>
          <a:prstGeom prst="rect">
            <a:avLst/>
          </a:prstGeom>
        </p:spPr>
        <p:txBody>
          <a:bodyPr/>
          <a:lstStyle>
            <a:lvl1pPr marL="0" indent="0" algn="ctr">
              <a:buNone/>
              <a:defRPr/>
            </a:lvl1pPr>
          </a:lstStyle>
          <a:p>
            <a:r>
              <a:rPr lang="en-US"/>
              <a:t>Click to add photo</a:t>
            </a:r>
          </a:p>
        </p:txBody>
      </p:sp>
      <p:sp>
        <p:nvSpPr>
          <p:cNvPr id="19" name="Rectangle 18">
            <a:extLst>
              <a:ext uri="{FF2B5EF4-FFF2-40B4-BE49-F238E27FC236}">
                <a16:creationId xmlns:a16="http://schemas.microsoft.com/office/drawing/2014/main" id="{1442E6FF-81B1-4F17-74D2-B770C59ABE19}"/>
              </a:ext>
              <a:ext uri="{C183D7F6-B498-43B3-948B-1728B52AA6E4}">
                <adec:decorative xmlns:adec="http://schemas.microsoft.com/office/drawing/2017/decorative" val="1"/>
              </a:ext>
            </a:extLst>
          </p:cNvPr>
          <p:cNvSpPr/>
          <p:nvPr userDrawn="1"/>
        </p:nvSpPr>
        <p:spPr>
          <a:xfrm>
            <a:off x="347382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9">
            <a:extLst>
              <a:ext uri="{FF2B5EF4-FFF2-40B4-BE49-F238E27FC236}">
                <a16:creationId xmlns:a16="http://schemas.microsoft.com/office/drawing/2014/main" id="{768AF66B-A4F1-5098-29FD-7BCD1B065079}"/>
              </a:ext>
            </a:extLst>
          </p:cNvPr>
          <p:cNvSpPr>
            <a:spLocks noGrp="1"/>
          </p:cNvSpPr>
          <p:nvPr>
            <p:ph type="pic" sz="quarter" idx="21" hasCustomPrompt="1"/>
          </p:nvPr>
        </p:nvSpPr>
        <p:spPr>
          <a:xfrm>
            <a:off x="6437921" y="2149167"/>
            <a:ext cx="2099702" cy="2115227"/>
          </a:xfrm>
          <a:prstGeom prst="rect">
            <a:avLst/>
          </a:prstGeom>
        </p:spPr>
        <p:txBody>
          <a:bodyPr/>
          <a:lstStyle>
            <a:lvl1pPr marL="0" indent="0" algn="ctr">
              <a:buNone/>
              <a:defRPr/>
            </a:lvl1pPr>
          </a:lstStyle>
          <a:p>
            <a:r>
              <a:rPr lang="en-US"/>
              <a:t>Click to add photo</a:t>
            </a:r>
          </a:p>
        </p:txBody>
      </p:sp>
      <p:sp>
        <p:nvSpPr>
          <p:cNvPr id="21" name="Rectangle 20">
            <a:extLst>
              <a:ext uri="{FF2B5EF4-FFF2-40B4-BE49-F238E27FC236}">
                <a16:creationId xmlns:a16="http://schemas.microsoft.com/office/drawing/2014/main" id="{17F392F3-B186-BFAB-8628-7F8A42325835}"/>
              </a:ext>
              <a:ext uri="{C183D7F6-B498-43B3-948B-1728B52AA6E4}">
                <adec:decorative xmlns:adec="http://schemas.microsoft.com/office/drawing/2017/decorative" val="1"/>
              </a:ext>
            </a:extLst>
          </p:cNvPr>
          <p:cNvSpPr/>
          <p:nvPr userDrawn="1"/>
        </p:nvSpPr>
        <p:spPr>
          <a:xfrm>
            <a:off x="624391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926E71-5449-145C-ECD9-E5F3C51D9D1A}"/>
              </a:ext>
              <a:ext uri="{C183D7F6-B498-43B3-948B-1728B52AA6E4}">
                <adec:decorative xmlns:adec="http://schemas.microsoft.com/office/drawing/2017/decorative" val="1"/>
              </a:ext>
            </a:extLst>
          </p:cNvPr>
          <p:cNvSpPr/>
          <p:nvPr userDrawn="1"/>
        </p:nvSpPr>
        <p:spPr>
          <a:xfrm>
            <a:off x="901401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9">
            <a:extLst>
              <a:ext uri="{FF2B5EF4-FFF2-40B4-BE49-F238E27FC236}">
                <a16:creationId xmlns:a16="http://schemas.microsoft.com/office/drawing/2014/main" id="{7D79739D-047C-F147-BBAE-CE396730678F}"/>
              </a:ext>
            </a:extLst>
          </p:cNvPr>
          <p:cNvSpPr>
            <a:spLocks noGrp="1"/>
          </p:cNvSpPr>
          <p:nvPr>
            <p:ph type="pic" sz="quarter" idx="22" hasCustomPrompt="1"/>
          </p:nvPr>
        </p:nvSpPr>
        <p:spPr>
          <a:xfrm>
            <a:off x="9208016" y="2149167"/>
            <a:ext cx="2099702" cy="2115227"/>
          </a:xfrm>
          <a:prstGeom prst="rect">
            <a:avLst/>
          </a:prstGeom>
        </p:spPr>
        <p:txBody>
          <a:bodyPr/>
          <a:lstStyle>
            <a:lvl1pPr marL="0" indent="0" algn="ctr">
              <a:buNone/>
              <a:defRPr/>
            </a:lvl1pPr>
          </a:lstStyle>
          <a:p>
            <a:r>
              <a:rPr lang="en-US"/>
              <a:t>Click to add photo</a:t>
            </a:r>
          </a:p>
        </p:txBody>
      </p:sp>
      <p:pic>
        <p:nvPicPr>
          <p:cNvPr id="12" name="Picture 11">
            <a:extLst>
              <a:ext uri="{FF2B5EF4-FFF2-40B4-BE49-F238E27FC236}">
                <a16:creationId xmlns:a16="http://schemas.microsoft.com/office/drawing/2014/main" id="{0E0EDCF6-9AA6-F25A-4000-FE9173646E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0233" y="6336031"/>
            <a:ext cx="1494664" cy="324423"/>
          </a:xfrm>
          <a:prstGeom prst="rect">
            <a:avLst/>
          </a:prstGeom>
        </p:spPr>
      </p:pic>
      <p:pic>
        <p:nvPicPr>
          <p:cNvPr id="14" name="Picture 13">
            <a:extLst>
              <a:ext uri="{FF2B5EF4-FFF2-40B4-BE49-F238E27FC236}">
                <a16:creationId xmlns:a16="http://schemas.microsoft.com/office/drawing/2014/main" id="{BCCA74E9-3EC7-8FEE-7612-CE6E436D1D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80890" y="6278340"/>
            <a:ext cx="1503518" cy="533005"/>
          </a:xfrm>
          <a:prstGeom prst="rect">
            <a:avLst/>
          </a:prstGeom>
        </p:spPr>
      </p:pic>
      <p:sp>
        <p:nvSpPr>
          <p:cNvPr id="28" name="Text Placeholder 10">
            <a:extLst>
              <a:ext uri="{FF2B5EF4-FFF2-40B4-BE49-F238E27FC236}">
                <a16:creationId xmlns:a16="http://schemas.microsoft.com/office/drawing/2014/main" id="{D6B9B953-1228-CCD6-89B7-B56B8F42DD27}"/>
              </a:ext>
            </a:extLst>
          </p:cNvPr>
          <p:cNvSpPr>
            <a:spLocks noGrp="1"/>
          </p:cNvSpPr>
          <p:nvPr>
            <p:ph type="body" sz="quarter" idx="26" hasCustomPrompt="1"/>
          </p:nvPr>
        </p:nvSpPr>
        <p:spPr>
          <a:xfrm>
            <a:off x="703729" y="5251328"/>
            <a:ext cx="2487706"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C38D24D0-0A94-02F9-213E-5DB5FE82EF53}"/>
              </a:ext>
            </a:extLst>
          </p:cNvPr>
          <p:cNvSpPr>
            <a:spLocks noGrp="1"/>
          </p:cNvSpPr>
          <p:nvPr>
            <p:ph type="body" sz="quarter" idx="31" hasCustomPrompt="1"/>
          </p:nvPr>
        </p:nvSpPr>
        <p:spPr>
          <a:xfrm>
            <a:off x="3490472" y="5251328"/>
            <a:ext cx="2471057" cy="905379"/>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54D950EF-5728-AA0A-73D4-5749EB384DEB}"/>
              </a:ext>
            </a:extLst>
          </p:cNvPr>
          <p:cNvSpPr>
            <a:spLocks noGrp="1"/>
          </p:cNvSpPr>
          <p:nvPr>
            <p:ph type="body" sz="quarter" idx="33" hasCustomPrompt="1"/>
          </p:nvPr>
        </p:nvSpPr>
        <p:spPr>
          <a:xfrm>
            <a:off x="9014013" y="5251328"/>
            <a:ext cx="2474258" cy="905380"/>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1" name="Text Placeholder 10">
            <a:extLst>
              <a:ext uri="{FF2B5EF4-FFF2-40B4-BE49-F238E27FC236}">
                <a16:creationId xmlns:a16="http://schemas.microsoft.com/office/drawing/2014/main" id="{C59B2365-B459-467A-EDA5-CCD92819826B}"/>
              </a:ext>
            </a:extLst>
          </p:cNvPr>
          <p:cNvSpPr>
            <a:spLocks noGrp="1"/>
          </p:cNvSpPr>
          <p:nvPr>
            <p:ph type="body" sz="quarter" idx="35" hasCustomPrompt="1"/>
          </p:nvPr>
        </p:nvSpPr>
        <p:spPr>
          <a:xfrm>
            <a:off x="6243919" y="5251328"/>
            <a:ext cx="2487706" cy="905379"/>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192339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3644"/>
            <a:ext cx="12192000" cy="2170545"/>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758489F-F03F-005D-CB51-E60074E54862}"/>
              </a:ext>
            </a:extLst>
          </p:cNvPr>
          <p:cNvSpPr>
            <a:spLocks noGrp="1"/>
          </p:cNvSpPr>
          <p:nvPr>
            <p:ph type="title" hasCustomPrompt="1"/>
          </p:nvPr>
        </p:nvSpPr>
        <p:spPr>
          <a:xfrm>
            <a:off x="3979682" y="768567"/>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1" name="Text Placeholder 10">
            <a:extLst>
              <a:ext uri="{FF2B5EF4-FFF2-40B4-BE49-F238E27FC236}">
                <a16:creationId xmlns:a16="http://schemas.microsoft.com/office/drawing/2014/main" id="{783DB10E-A558-B92C-929C-63713EC7493D}"/>
              </a:ext>
            </a:extLst>
          </p:cNvPr>
          <p:cNvSpPr>
            <a:spLocks noGrp="1"/>
          </p:cNvSpPr>
          <p:nvPr>
            <p:ph type="body" sz="quarter" idx="21" hasCustomPrompt="1"/>
          </p:nvPr>
        </p:nvSpPr>
        <p:spPr>
          <a:xfrm>
            <a:off x="1100833" y="2853184"/>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2" name="Text Placeholder 10">
            <a:extLst>
              <a:ext uri="{FF2B5EF4-FFF2-40B4-BE49-F238E27FC236}">
                <a16:creationId xmlns:a16="http://schemas.microsoft.com/office/drawing/2014/main" id="{826997DD-6270-4CB1-33A9-07869E290753}"/>
              </a:ext>
            </a:extLst>
          </p:cNvPr>
          <p:cNvSpPr>
            <a:spLocks noGrp="1"/>
          </p:cNvSpPr>
          <p:nvPr>
            <p:ph type="body" sz="quarter" idx="27" hasCustomPrompt="1"/>
          </p:nvPr>
        </p:nvSpPr>
        <p:spPr>
          <a:xfrm>
            <a:off x="4060874" y="2853184"/>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3" name="Text Placeholder 10">
            <a:extLst>
              <a:ext uri="{FF2B5EF4-FFF2-40B4-BE49-F238E27FC236}">
                <a16:creationId xmlns:a16="http://schemas.microsoft.com/office/drawing/2014/main" id="{94BABECA-6165-B6FD-B1B1-E80CDAECCCB1}"/>
              </a:ext>
            </a:extLst>
          </p:cNvPr>
          <p:cNvSpPr>
            <a:spLocks noGrp="1"/>
          </p:cNvSpPr>
          <p:nvPr>
            <p:ph type="body" sz="quarter" idx="28" hasCustomPrompt="1"/>
          </p:nvPr>
        </p:nvSpPr>
        <p:spPr>
          <a:xfrm>
            <a:off x="6987702" y="2853184"/>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4" name="Text Placeholder 10">
            <a:extLst>
              <a:ext uri="{FF2B5EF4-FFF2-40B4-BE49-F238E27FC236}">
                <a16:creationId xmlns:a16="http://schemas.microsoft.com/office/drawing/2014/main" id="{C1B7A596-36FE-2CA9-A578-16432CDD9B91}"/>
              </a:ext>
            </a:extLst>
          </p:cNvPr>
          <p:cNvSpPr>
            <a:spLocks noGrp="1"/>
          </p:cNvSpPr>
          <p:nvPr>
            <p:ph type="body" sz="quarter" idx="29" hasCustomPrompt="1"/>
          </p:nvPr>
        </p:nvSpPr>
        <p:spPr>
          <a:xfrm>
            <a:off x="9879382" y="2853184"/>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5" name="Text Placeholder 10">
            <a:extLst>
              <a:ext uri="{FF2B5EF4-FFF2-40B4-BE49-F238E27FC236}">
                <a16:creationId xmlns:a16="http://schemas.microsoft.com/office/drawing/2014/main" id="{139ACDC2-46B8-BA4C-A180-A28D69053E35}"/>
              </a:ext>
            </a:extLst>
          </p:cNvPr>
          <p:cNvSpPr>
            <a:spLocks noGrp="1"/>
          </p:cNvSpPr>
          <p:nvPr>
            <p:ph type="body" sz="quarter" idx="16" hasCustomPrompt="1"/>
          </p:nvPr>
        </p:nvSpPr>
        <p:spPr>
          <a:xfrm>
            <a:off x="510458" y="429781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7" name="Text Placeholder 10">
            <a:extLst>
              <a:ext uri="{FF2B5EF4-FFF2-40B4-BE49-F238E27FC236}">
                <a16:creationId xmlns:a16="http://schemas.microsoft.com/office/drawing/2014/main" id="{0385CC94-6887-5D5A-3103-5D6842B0BE48}"/>
              </a:ext>
            </a:extLst>
          </p:cNvPr>
          <p:cNvSpPr>
            <a:spLocks noGrp="1"/>
          </p:cNvSpPr>
          <p:nvPr>
            <p:ph type="body" sz="quarter" idx="30" hasCustomPrompt="1"/>
          </p:nvPr>
        </p:nvSpPr>
        <p:spPr>
          <a:xfrm>
            <a:off x="3481472" y="427755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20" name="Text Placeholder 10">
            <a:extLst>
              <a:ext uri="{FF2B5EF4-FFF2-40B4-BE49-F238E27FC236}">
                <a16:creationId xmlns:a16="http://schemas.microsoft.com/office/drawing/2014/main" id="{56331089-DEEE-ED51-5CA6-D9AA0137E246}"/>
              </a:ext>
            </a:extLst>
          </p:cNvPr>
          <p:cNvSpPr>
            <a:spLocks noGrp="1"/>
          </p:cNvSpPr>
          <p:nvPr>
            <p:ph type="body" sz="quarter" idx="32" hasCustomPrompt="1"/>
          </p:nvPr>
        </p:nvSpPr>
        <p:spPr>
          <a:xfrm>
            <a:off x="9299968" y="427755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4D324BE8-8416-403D-5BBB-0ADD8C892DAA}"/>
              </a:ext>
            </a:extLst>
          </p:cNvPr>
          <p:cNvSpPr>
            <a:spLocks noGrp="1"/>
          </p:cNvSpPr>
          <p:nvPr>
            <p:ph type="body" sz="quarter" idx="34" hasCustomPrompt="1"/>
          </p:nvPr>
        </p:nvSpPr>
        <p:spPr>
          <a:xfrm>
            <a:off x="6390720" y="429781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pic>
        <p:nvPicPr>
          <p:cNvPr id="9" name="Picture 8">
            <a:extLst>
              <a:ext uri="{FF2B5EF4-FFF2-40B4-BE49-F238E27FC236}">
                <a16:creationId xmlns:a16="http://schemas.microsoft.com/office/drawing/2014/main" id="{5DE41F74-6477-235B-F5DC-06C0075F8D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0233" y="6336031"/>
            <a:ext cx="1494664" cy="324423"/>
          </a:xfrm>
          <a:prstGeom prst="rect">
            <a:avLst/>
          </a:prstGeom>
        </p:spPr>
      </p:pic>
      <p:pic>
        <p:nvPicPr>
          <p:cNvPr id="18" name="Picture 17">
            <a:extLst>
              <a:ext uri="{FF2B5EF4-FFF2-40B4-BE49-F238E27FC236}">
                <a16:creationId xmlns:a16="http://schemas.microsoft.com/office/drawing/2014/main" id="{6DAA9B0C-B37B-352A-D34A-56C3456D2A8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80890" y="6278340"/>
            <a:ext cx="1503518" cy="533005"/>
          </a:xfrm>
          <a:prstGeom prst="rect">
            <a:avLst/>
          </a:prstGeom>
        </p:spPr>
      </p:pic>
      <p:sp>
        <p:nvSpPr>
          <p:cNvPr id="28" name="Text Placeholder 10">
            <a:extLst>
              <a:ext uri="{FF2B5EF4-FFF2-40B4-BE49-F238E27FC236}">
                <a16:creationId xmlns:a16="http://schemas.microsoft.com/office/drawing/2014/main" id="{901BB4E5-B529-9DB6-92C5-931FABF3023E}"/>
              </a:ext>
            </a:extLst>
          </p:cNvPr>
          <p:cNvSpPr>
            <a:spLocks noGrp="1"/>
          </p:cNvSpPr>
          <p:nvPr>
            <p:ph type="body" sz="quarter" idx="26" hasCustomPrompt="1"/>
          </p:nvPr>
        </p:nvSpPr>
        <p:spPr>
          <a:xfrm>
            <a:off x="510458" y="4910194"/>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75AFE337-F47E-E59A-87AA-3B38347D8560}"/>
              </a:ext>
            </a:extLst>
          </p:cNvPr>
          <p:cNvSpPr>
            <a:spLocks noGrp="1"/>
          </p:cNvSpPr>
          <p:nvPr>
            <p:ph type="body" sz="quarter" idx="31" hasCustomPrompt="1"/>
          </p:nvPr>
        </p:nvSpPr>
        <p:spPr>
          <a:xfrm>
            <a:off x="3481472" y="4889934"/>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F822CF51-365F-6AEE-8C24-B926AF4C1AAB}"/>
              </a:ext>
            </a:extLst>
          </p:cNvPr>
          <p:cNvSpPr>
            <a:spLocks noGrp="1"/>
          </p:cNvSpPr>
          <p:nvPr>
            <p:ph type="body" sz="quarter" idx="33" hasCustomPrompt="1"/>
          </p:nvPr>
        </p:nvSpPr>
        <p:spPr>
          <a:xfrm>
            <a:off x="9299968" y="4889934"/>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
        <p:nvSpPr>
          <p:cNvPr id="31" name="Text Placeholder 10">
            <a:extLst>
              <a:ext uri="{FF2B5EF4-FFF2-40B4-BE49-F238E27FC236}">
                <a16:creationId xmlns:a16="http://schemas.microsoft.com/office/drawing/2014/main" id="{35D4AB5E-3CA1-331C-B302-14374B6CF6DF}"/>
              </a:ext>
            </a:extLst>
          </p:cNvPr>
          <p:cNvSpPr>
            <a:spLocks noGrp="1"/>
          </p:cNvSpPr>
          <p:nvPr>
            <p:ph type="body" sz="quarter" idx="35" hasCustomPrompt="1"/>
          </p:nvPr>
        </p:nvSpPr>
        <p:spPr>
          <a:xfrm>
            <a:off x="6390720" y="4910194"/>
            <a:ext cx="2381574" cy="905378"/>
          </a:xfrm>
          <a:prstGeom prst="rect">
            <a:avLst/>
          </a:prstGeom>
        </p:spPr>
        <p:txBody>
          <a:bodyPr anchor="t"/>
          <a:lstStyle>
            <a:lvl1pPr marL="285750" indent="-285750" algn="ctr">
              <a:lnSpc>
                <a:spcPct val="100000"/>
              </a:lnSpc>
              <a:spcBef>
                <a:spcPts val="0"/>
              </a:spcBef>
              <a:buFont typeface="Wingdings" panose="05000000000000000000" pitchFamily="2" charset="2"/>
              <a:buChar char="§"/>
              <a:defRPr sz="16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2722291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506001" y="547289"/>
            <a:ext cx="6427033" cy="568896"/>
          </a:xfrm>
          <a:prstGeom prst="rect">
            <a:avLst/>
          </a:prstGeom>
        </p:spPr>
        <p:txBody>
          <a:bodyPr anchor="ctr"/>
          <a:lstStyle>
            <a:lvl1pPr>
              <a:defRPr sz="2400" kern="0" cap="all" spc="0" baseline="0">
                <a:solidFill>
                  <a:srgbClr val="EA0A8E"/>
                </a:solidFill>
              </a:defRPr>
            </a:lvl1pPr>
          </a:lstStyle>
          <a:p>
            <a:r>
              <a:rPr lang="en-US"/>
              <a:t>Click to add title</a:t>
            </a:r>
          </a:p>
        </p:txBody>
      </p:sp>
      <p:sp>
        <p:nvSpPr>
          <p:cNvPr id="8" name="Picture Placeholder 8">
            <a:extLst>
              <a:ext uri="{FF2B5EF4-FFF2-40B4-BE49-F238E27FC236}">
                <a16:creationId xmlns:a16="http://schemas.microsoft.com/office/drawing/2014/main" id="{74D502DB-30E4-6F2B-8CD5-BFF40577F3D4}"/>
              </a:ext>
            </a:extLst>
          </p:cNvPr>
          <p:cNvSpPr>
            <a:spLocks noGrp="1"/>
          </p:cNvSpPr>
          <p:nvPr>
            <p:ph type="pic" sz="quarter" idx="16" hasCustomPrompt="1"/>
          </p:nvPr>
        </p:nvSpPr>
        <p:spPr>
          <a:xfrm>
            <a:off x="506002" y="1451754"/>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10" name="Picture Placeholder 8">
            <a:extLst>
              <a:ext uri="{FF2B5EF4-FFF2-40B4-BE49-F238E27FC236}">
                <a16:creationId xmlns:a16="http://schemas.microsoft.com/office/drawing/2014/main" id="{591C71B4-4AF8-0C5A-2352-301E9388AB6B}"/>
              </a:ext>
            </a:extLst>
          </p:cNvPr>
          <p:cNvSpPr>
            <a:spLocks noGrp="1"/>
          </p:cNvSpPr>
          <p:nvPr>
            <p:ph type="pic" sz="quarter" idx="35" hasCustomPrompt="1"/>
          </p:nvPr>
        </p:nvSpPr>
        <p:spPr>
          <a:xfrm>
            <a:off x="499125" y="2697663"/>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13" name="Picture Placeholder 8">
            <a:extLst>
              <a:ext uri="{FF2B5EF4-FFF2-40B4-BE49-F238E27FC236}">
                <a16:creationId xmlns:a16="http://schemas.microsoft.com/office/drawing/2014/main" id="{C6CD7A07-6EC5-9C60-1D62-E47F4DCA01A3}"/>
              </a:ext>
            </a:extLst>
          </p:cNvPr>
          <p:cNvSpPr>
            <a:spLocks noGrp="1"/>
          </p:cNvSpPr>
          <p:nvPr>
            <p:ph type="pic" sz="quarter" idx="37" hasCustomPrompt="1"/>
          </p:nvPr>
        </p:nvSpPr>
        <p:spPr>
          <a:xfrm>
            <a:off x="499125" y="3943572"/>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15" name="Picture Placeholder 8">
            <a:extLst>
              <a:ext uri="{FF2B5EF4-FFF2-40B4-BE49-F238E27FC236}">
                <a16:creationId xmlns:a16="http://schemas.microsoft.com/office/drawing/2014/main" id="{8256A34E-B6CD-0577-421E-EA5C80CB11C0}"/>
              </a:ext>
            </a:extLst>
          </p:cNvPr>
          <p:cNvSpPr>
            <a:spLocks noGrp="1"/>
          </p:cNvSpPr>
          <p:nvPr>
            <p:ph type="pic" sz="quarter" idx="39" hasCustomPrompt="1"/>
          </p:nvPr>
        </p:nvSpPr>
        <p:spPr>
          <a:xfrm>
            <a:off x="506002" y="5189481"/>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7" name="Picture Placeholder 4">
            <a:extLst>
              <a:ext uri="{FF2B5EF4-FFF2-40B4-BE49-F238E27FC236}">
                <a16:creationId xmlns:a16="http://schemas.microsoft.com/office/drawing/2014/main" id="{C8BF7701-955A-FE16-895E-4F3DD5169D43}"/>
              </a:ext>
            </a:extLst>
          </p:cNvPr>
          <p:cNvSpPr>
            <a:spLocks noGrp="1"/>
          </p:cNvSpPr>
          <p:nvPr>
            <p:ph type="pic" sz="quarter" idx="17"/>
          </p:nvPr>
        </p:nvSpPr>
        <p:spPr>
          <a:xfrm>
            <a:off x="7595086" y="0"/>
            <a:ext cx="4675473" cy="6858000"/>
          </a:xfrm>
          <a:prstGeom prst="rect">
            <a:avLst/>
          </a:prstGeom>
        </p:spPr>
        <p:txBody>
          <a:bodyPr/>
          <a:lstStyle/>
          <a:p>
            <a:endParaRPr lang="en-US"/>
          </a:p>
        </p:txBody>
      </p:sp>
      <p:sp>
        <p:nvSpPr>
          <p:cNvPr id="11" name="Text Placeholder 14">
            <a:extLst>
              <a:ext uri="{FF2B5EF4-FFF2-40B4-BE49-F238E27FC236}">
                <a16:creationId xmlns:a16="http://schemas.microsoft.com/office/drawing/2014/main" id="{0C036CAC-F25F-F518-9160-A6D4940EC7A0}"/>
              </a:ext>
            </a:extLst>
          </p:cNvPr>
          <p:cNvSpPr>
            <a:spLocks noGrp="1"/>
          </p:cNvSpPr>
          <p:nvPr>
            <p:ph type="body" sz="quarter" idx="13" hasCustomPrompt="1"/>
          </p:nvPr>
        </p:nvSpPr>
        <p:spPr>
          <a:xfrm>
            <a:off x="2257562" y="1451754"/>
            <a:ext cx="4675473" cy="1121230"/>
          </a:xfrm>
          <a:prstGeom prst="rect">
            <a:avLst/>
          </a:prstGeom>
        </p:spPr>
        <p:txBody>
          <a:bodyPr anchor="ctr"/>
          <a:lstStyle>
            <a:lvl1pPr marL="285750" indent="-285750" algn="l">
              <a:lnSpc>
                <a:spcPct val="100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B0D3614F-97EE-B9BC-E6AA-457B1D5A347C}"/>
              </a:ext>
            </a:extLst>
          </p:cNvPr>
          <p:cNvSpPr>
            <a:spLocks noGrp="1"/>
          </p:cNvSpPr>
          <p:nvPr>
            <p:ph type="body" sz="quarter" idx="34" hasCustomPrompt="1"/>
          </p:nvPr>
        </p:nvSpPr>
        <p:spPr>
          <a:xfrm>
            <a:off x="2250685" y="2697663"/>
            <a:ext cx="4675473" cy="1121230"/>
          </a:xfrm>
          <a:prstGeom prst="rect">
            <a:avLst/>
          </a:prstGeom>
        </p:spPr>
        <p:txBody>
          <a:bodyPr anchor="ctr"/>
          <a:lstStyle>
            <a:lvl1pPr marL="285750" indent="-285750" algn="l">
              <a:lnSpc>
                <a:spcPct val="100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EB7F4494-2777-D49D-12DE-E7F87723AE81}"/>
              </a:ext>
            </a:extLst>
          </p:cNvPr>
          <p:cNvSpPr>
            <a:spLocks noGrp="1"/>
          </p:cNvSpPr>
          <p:nvPr>
            <p:ph type="body" sz="quarter" idx="36" hasCustomPrompt="1"/>
          </p:nvPr>
        </p:nvSpPr>
        <p:spPr>
          <a:xfrm>
            <a:off x="2250685" y="3943572"/>
            <a:ext cx="4675473" cy="1121230"/>
          </a:xfrm>
          <a:prstGeom prst="rect">
            <a:avLst/>
          </a:prstGeom>
        </p:spPr>
        <p:txBody>
          <a:bodyPr anchor="ctr"/>
          <a:lstStyle>
            <a:lvl1pPr marL="285750" indent="-285750" algn="l">
              <a:lnSpc>
                <a:spcPct val="100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2BF551E0-311D-FE82-9E3D-22C98A940169}"/>
              </a:ext>
            </a:extLst>
          </p:cNvPr>
          <p:cNvSpPr>
            <a:spLocks noGrp="1"/>
          </p:cNvSpPr>
          <p:nvPr>
            <p:ph type="body" sz="quarter" idx="38" hasCustomPrompt="1"/>
          </p:nvPr>
        </p:nvSpPr>
        <p:spPr>
          <a:xfrm>
            <a:off x="2257562" y="5189481"/>
            <a:ext cx="4675473" cy="1121230"/>
          </a:xfrm>
          <a:prstGeom prst="rect">
            <a:avLst/>
          </a:prstGeom>
        </p:spPr>
        <p:txBody>
          <a:bodyPr anchor="ctr"/>
          <a:lstStyle>
            <a:lvl1pPr marL="285750" indent="-285750" algn="l">
              <a:lnSpc>
                <a:spcPct val="100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1875263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17" name="Text Placeholder 10">
            <a:extLst>
              <a:ext uri="{FF2B5EF4-FFF2-40B4-BE49-F238E27FC236}">
                <a16:creationId xmlns:a16="http://schemas.microsoft.com/office/drawing/2014/main" id="{3AF07C30-82C0-D378-1F91-7EC4BD7B5A67}"/>
              </a:ext>
            </a:extLst>
          </p:cNvPr>
          <p:cNvSpPr>
            <a:spLocks noGrp="1"/>
          </p:cNvSpPr>
          <p:nvPr>
            <p:ph type="body" sz="quarter" idx="12" hasCustomPrompt="1"/>
          </p:nvPr>
        </p:nvSpPr>
        <p:spPr>
          <a:xfrm>
            <a:off x="4947264" y="1998483"/>
            <a:ext cx="6882994" cy="3776780"/>
          </a:xfrm>
          <a:prstGeom prst="rect">
            <a:avLst/>
          </a:prstGeom>
        </p:spPr>
        <p:txBody>
          <a:bodyPr anchor="t">
            <a:normAutofit/>
          </a:bodyPr>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4" name="Text Placeholder 10">
            <a:extLst>
              <a:ext uri="{FF2B5EF4-FFF2-40B4-BE49-F238E27FC236}">
                <a16:creationId xmlns:a16="http://schemas.microsoft.com/office/drawing/2014/main" id="{B50F0E5A-E29F-07CE-B169-42F148FCF4CE}"/>
              </a:ext>
            </a:extLst>
          </p:cNvPr>
          <p:cNvSpPr>
            <a:spLocks noGrp="1"/>
          </p:cNvSpPr>
          <p:nvPr>
            <p:ph type="body" sz="quarter" idx="16" hasCustomPrompt="1"/>
          </p:nvPr>
        </p:nvSpPr>
        <p:spPr>
          <a:xfrm>
            <a:off x="4947264" y="1407301"/>
            <a:ext cx="6882994"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2" name="Rectangle 1">
            <a:extLst>
              <a:ext uri="{FF2B5EF4-FFF2-40B4-BE49-F238E27FC236}">
                <a16:creationId xmlns:a16="http://schemas.microsoft.com/office/drawing/2014/main" id="{124A5B0F-0562-CED7-2238-EB09675939A6}"/>
              </a:ext>
            </a:extLst>
          </p:cNvPr>
          <p:cNvSpPr/>
          <p:nvPr userDrawn="1"/>
        </p:nvSpPr>
        <p:spPr>
          <a:xfrm>
            <a:off x="0"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F4DA9C-7565-F7E9-3EA2-142ACBA4B0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6" name="Picture 5">
            <a:extLst>
              <a:ext uri="{FF2B5EF4-FFF2-40B4-BE49-F238E27FC236}">
                <a16:creationId xmlns:a16="http://schemas.microsoft.com/office/drawing/2014/main" id="{A1536E0B-09F6-DBA9-64D4-3BC72E9BDF4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
        <p:nvSpPr>
          <p:cNvPr id="10" name="Picture Placeholder 9">
            <a:extLst>
              <a:ext uri="{FF2B5EF4-FFF2-40B4-BE49-F238E27FC236}">
                <a16:creationId xmlns:a16="http://schemas.microsoft.com/office/drawing/2014/main" id="{3DAE1594-6583-B512-35DE-0D82611E5629}"/>
              </a:ext>
            </a:extLst>
          </p:cNvPr>
          <p:cNvSpPr>
            <a:spLocks noGrp="1"/>
          </p:cNvSpPr>
          <p:nvPr>
            <p:ph type="pic" sz="quarter" idx="17"/>
          </p:nvPr>
        </p:nvSpPr>
        <p:spPr>
          <a:xfrm>
            <a:off x="-84138" y="0"/>
            <a:ext cx="4670426" cy="6172200"/>
          </a:xfrm>
          <a:custGeom>
            <a:avLst/>
            <a:gdLst>
              <a:gd name="connsiteX0" fmla="*/ 0 w 4670426"/>
              <a:gd name="connsiteY0" fmla="*/ 0 h 6172200"/>
              <a:gd name="connsiteX1" fmla="*/ 3848936 w 4670426"/>
              <a:gd name="connsiteY1" fmla="*/ 0 h 6172200"/>
              <a:gd name="connsiteX2" fmla="*/ 3848936 w 4670426"/>
              <a:gd name="connsiteY2" fmla="*/ 1045028 h 6172200"/>
              <a:gd name="connsiteX3" fmla="*/ 4670426 w 4670426"/>
              <a:gd name="connsiteY3" fmla="*/ 1045028 h 6172200"/>
              <a:gd name="connsiteX4" fmla="*/ 4670426 w 4670426"/>
              <a:gd name="connsiteY4" fmla="*/ 6172200 h 6172200"/>
              <a:gd name="connsiteX5" fmla="*/ 0 w 4670426"/>
              <a:gd name="connsiteY5" fmla="*/ 617220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0426" h="6172200">
                <a:moveTo>
                  <a:pt x="0" y="0"/>
                </a:moveTo>
                <a:lnTo>
                  <a:pt x="3848936" y="0"/>
                </a:lnTo>
                <a:lnTo>
                  <a:pt x="3848936" y="1045028"/>
                </a:lnTo>
                <a:lnTo>
                  <a:pt x="4670426" y="1045028"/>
                </a:lnTo>
                <a:lnTo>
                  <a:pt x="4670426" y="6172200"/>
                </a:lnTo>
                <a:lnTo>
                  <a:pt x="0" y="6172200"/>
                </a:lnTo>
                <a:close/>
              </a:path>
            </a:pathLst>
          </a:custGeom>
        </p:spPr>
        <p:txBody>
          <a:bodyPr wrap="square">
            <a:noAutofit/>
          </a:bodyPr>
          <a:lstStyle/>
          <a:p>
            <a:endParaRPr lang="en-US"/>
          </a:p>
        </p:txBody>
      </p:sp>
      <p:sp>
        <p:nvSpPr>
          <p:cNvPr id="11" name="Rectangle 10">
            <a:extLst>
              <a:ext uri="{FF2B5EF4-FFF2-40B4-BE49-F238E27FC236}">
                <a16:creationId xmlns:a16="http://schemas.microsoft.com/office/drawing/2014/main" id="{711FC339-CA55-8F5C-F75B-7A280984BD53}"/>
              </a:ext>
            </a:extLst>
          </p:cNvPr>
          <p:cNvSpPr/>
          <p:nvPr userDrawn="1"/>
        </p:nvSpPr>
        <p:spPr>
          <a:xfrm>
            <a:off x="-8252" y="0"/>
            <a:ext cx="4593774" cy="6172952"/>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477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6C6AD1-9480-BB5B-42C7-DBACE70B2E94}"/>
              </a:ext>
            </a:extLst>
          </p:cNvPr>
          <p:cNvSpPr>
            <a:spLocks noGrp="1"/>
          </p:cNvSpPr>
          <p:nvPr>
            <p:ph type="pic" sz="quarter" idx="17"/>
          </p:nvPr>
        </p:nvSpPr>
        <p:spPr>
          <a:xfrm>
            <a:off x="7594600" y="-6350"/>
            <a:ext cx="4683125" cy="6178550"/>
          </a:xfrm>
          <a:custGeom>
            <a:avLst/>
            <a:gdLst>
              <a:gd name="connsiteX0" fmla="*/ 812282 w 4683125"/>
              <a:gd name="connsiteY0" fmla="*/ 0 h 6178550"/>
              <a:gd name="connsiteX1" fmla="*/ 4683125 w 4683125"/>
              <a:gd name="connsiteY1" fmla="*/ 0 h 6178550"/>
              <a:gd name="connsiteX2" fmla="*/ 4683125 w 4683125"/>
              <a:gd name="connsiteY2" fmla="*/ 6178550 h 6178550"/>
              <a:gd name="connsiteX3" fmla="*/ 0 w 4683125"/>
              <a:gd name="connsiteY3" fmla="*/ 6178550 h 6178550"/>
              <a:gd name="connsiteX4" fmla="*/ 0 w 4683125"/>
              <a:gd name="connsiteY4" fmla="*/ 1051378 h 6178550"/>
              <a:gd name="connsiteX5" fmla="*/ 812282 w 4683125"/>
              <a:gd name="connsiteY5" fmla="*/ 1051378 h 617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3125" h="6178550">
                <a:moveTo>
                  <a:pt x="812282" y="0"/>
                </a:moveTo>
                <a:lnTo>
                  <a:pt x="4683125" y="0"/>
                </a:lnTo>
                <a:lnTo>
                  <a:pt x="4683125" y="6178550"/>
                </a:lnTo>
                <a:lnTo>
                  <a:pt x="0" y="6178550"/>
                </a:lnTo>
                <a:lnTo>
                  <a:pt x="0" y="1051378"/>
                </a:lnTo>
                <a:lnTo>
                  <a:pt x="812282" y="1051378"/>
                </a:lnTo>
                <a:close/>
              </a:path>
            </a:pathLst>
          </a:custGeom>
        </p:spPr>
        <p:txBody>
          <a:bodyPr wrap="square">
            <a:noAutofit/>
          </a:bodyPr>
          <a:lstStyle/>
          <a:p>
            <a:endParaRPr lang="en-US"/>
          </a:p>
        </p:txBody>
      </p:sp>
      <p:sp>
        <p:nvSpPr>
          <p:cNvPr id="9" name="Rectangle 8">
            <a:extLst>
              <a:ext uri="{FF2B5EF4-FFF2-40B4-BE49-F238E27FC236}">
                <a16:creationId xmlns:a16="http://schemas.microsoft.com/office/drawing/2014/main" id="{FE0BAD78-F591-DDEB-AD0F-43FBFB03A9F8}"/>
              </a:ext>
            </a:extLst>
          </p:cNvPr>
          <p:cNvSpPr/>
          <p:nvPr userDrawn="1"/>
        </p:nvSpPr>
        <p:spPr>
          <a:xfrm>
            <a:off x="7595086" y="9221"/>
            <a:ext cx="4593774" cy="6211875"/>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4" name="Rectangle 3">
            <a:extLst>
              <a:ext uri="{FF2B5EF4-FFF2-40B4-BE49-F238E27FC236}">
                <a16:creationId xmlns:a16="http://schemas.microsoft.com/office/drawing/2014/main" id="{1889B879-B505-5858-5F2C-8453C39B3A96}"/>
              </a:ext>
            </a:extLst>
          </p:cNvPr>
          <p:cNvSpPr/>
          <p:nvPr userDrawn="1"/>
        </p:nvSpPr>
        <p:spPr>
          <a:xfrm>
            <a:off x="7153275"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0">
            <a:extLst>
              <a:ext uri="{FF2B5EF4-FFF2-40B4-BE49-F238E27FC236}">
                <a16:creationId xmlns:a16="http://schemas.microsoft.com/office/drawing/2014/main" id="{0F6085F1-F288-A9C5-D727-74EE879C110E}"/>
              </a:ext>
            </a:extLst>
          </p:cNvPr>
          <p:cNvSpPr>
            <a:spLocks noGrp="1"/>
          </p:cNvSpPr>
          <p:nvPr>
            <p:ph type="body" sz="quarter" idx="12" hasCustomPrompt="1"/>
          </p:nvPr>
        </p:nvSpPr>
        <p:spPr>
          <a:xfrm>
            <a:off x="385553" y="1998483"/>
            <a:ext cx="6882994" cy="3776780"/>
          </a:xfrm>
          <a:prstGeom prst="rect">
            <a:avLst/>
          </a:prstGeom>
        </p:spPr>
        <p:txBody>
          <a:bodyPr anchor="t">
            <a:normAutofit/>
          </a:bodyPr>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52E808B5-DD12-02BC-6BC5-E97865CC9CD3}"/>
              </a:ext>
            </a:extLst>
          </p:cNvPr>
          <p:cNvSpPr>
            <a:spLocks noGrp="1"/>
          </p:cNvSpPr>
          <p:nvPr>
            <p:ph type="body" sz="quarter" idx="16" hasCustomPrompt="1"/>
          </p:nvPr>
        </p:nvSpPr>
        <p:spPr>
          <a:xfrm>
            <a:off x="385552" y="1407301"/>
            <a:ext cx="6882993"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pic>
        <p:nvPicPr>
          <p:cNvPr id="7" name="Picture 6">
            <a:extLst>
              <a:ext uri="{FF2B5EF4-FFF2-40B4-BE49-F238E27FC236}">
                <a16:creationId xmlns:a16="http://schemas.microsoft.com/office/drawing/2014/main" id="{2D55E941-BBA9-A5B7-43E6-3A76763DC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8" name="Picture 7">
            <a:extLst>
              <a:ext uri="{FF2B5EF4-FFF2-40B4-BE49-F238E27FC236}">
                <a16:creationId xmlns:a16="http://schemas.microsoft.com/office/drawing/2014/main" id="{FF1D09D8-DF0F-D545-5D97-61E20063CE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1386356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A5636-0F8E-288E-7F5C-A239252880E1}"/>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6" name="Text Placeholder 10">
            <a:extLst>
              <a:ext uri="{FF2B5EF4-FFF2-40B4-BE49-F238E27FC236}">
                <a16:creationId xmlns:a16="http://schemas.microsoft.com/office/drawing/2014/main" id="{8A1F3856-BD73-393E-9FC3-3F3F46EFEE8D}"/>
              </a:ext>
            </a:extLst>
          </p:cNvPr>
          <p:cNvSpPr>
            <a:spLocks noGrp="1"/>
          </p:cNvSpPr>
          <p:nvPr>
            <p:ph type="body" sz="quarter" idx="16" hasCustomPrompt="1"/>
          </p:nvPr>
        </p:nvSpPr>
        <p:spPr>
          <a:xfrm>
            <a:off x="57344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64417F49-1896-439B-0BD9-F482EFF40F84}"/>
              </a:ext>
            </a:extLst>
          </p:cNvPr>
          <p:cNvSpPr>
            <a:spLocks noGrp="1"/>
          </p:cNvSpPr>
          <p:nvPr>
            <p:ph type="body" sz="quarter" idx="17" hasCustomPrompt="1"/>
          </p:nvPr>
        </p:nvSpPr>
        <p:spPr>
          <a:xfrm>
            <a:off x="669966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10" name="Rectangle 9">
            <a:extLst>
              <a:ext uri="{FF2B5EF4-FFF2-40B4-BE49-F238E27FC236}">
                <a16:creationId xmlns:a16="http://schemas.microsoft.com/office/drawing/2014/main" id="{5ED4594D-59F5-7633-4AD9-009317008166}"/>
              </a:ext>
            </a:extLst>
          </p:cNvPr>
          <p:cNvSpPr/>
          <p:nvPr userDrawn="1"/>
        </p:nvSpPr>
        <p:spPr>
          <a:xfrm>
            <a:off x="7153275"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355F010-72B4-C3B3-5EFB-7635FDF49E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15" name="Picture 14">
            <a:extLst>
              <a:ext uri="{FF2B5EF4-FFF2-40B4-BE49-F238E27FC236}">
                <a16:creationId xmlns:a16="http://schemas.microsoft.com/office/drawing/2014/main" id="{8C4D37BD-0DA9-E93D-769F-2AFD0C0C5A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
        <p:nvSpPr>
          <p:cNvPr id="18" name="Text Placeholder 10">
            <a:extLst>
              <a:ext uri="{FF2B5EF4-FFF2-40B4-BE49-F238E27FC236}">
                <a16:creationId xmlns:a16="http://schemas.microsoft.com/office/drawing/2014/main" id="{0478C1F2-37C7-37CA-7B26-26458FD9C95E}"/>
              </a:ext>
            </a:extLst>
          </p:cNvPr>
          <p:cNvSpPr>
            <a:spLocks noGrp="1"/>
          </p:cNvSpPr>
          <p:nvPr>
            <p:ph type="body" sz="quarter" idx="12" hasCustomPrompt="1"/>
          </p:nvPr>
        </p:nvSpPr>
        <p:spPr>
          <a:xfrm>
            <a:off x="57344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BB61060-BF96-0D7A-7D7C-3E73439BE9E3}"/>
              </a:ext>
            </a:extLst>
          </p:cNvPr>
          <p:cNvSpPr>
            <a:spLocks noGrp="1"/>
          </p:cNvSpPr>
          <p:nvPr>
            <p:ph type="body" sz="quarter" idx="18" hasCustomPrompt="1"/>
          </p:nvPr>
        </p:nvSpPr>
        <p:spPr>
          <a:xfrm>
            <a:off x="669966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3788171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2" name="Text Placeholder 10">
            <a:extLst>
              <a:ext uri="{FF2B5EF4-FFF2-40B4-BE49-F238E27FC236}">
                <a16:creationId xmlns:a16="http://schemas.microsoft.com/office/drawing/2014/main" id="{C4CB12DD-6942-A0D1-9B2A-BC7B8D82369D}"/>
              </a:ext>
            </a:extLst>
          </p:cNvPr>
          <p:cNvSpPr>
            <a:spLocks noGrp="1"/>
          </p:cNvSpPr>
          <p:nvPr>
            <p:ph type="body" sz="quarter" idx="16" hasCustomPrompt="1"/>
          </p:nvPr>
        </p:nvSpPr>
        <p:spPr>
          <a:xfrm>
            <a:off x="57344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4" name="Text Placeholder 10">
            <a:extLst>
              <a:ext uri="{FF2B5EF4-FFF2-40B4-BE49-F238E27FC236}">
                <a16:creationId xmlns:a16="http://schemas.microsoft.com/office/drawing/2014/main" id="{B5DB2C39-C5AE-47CA-8A9A-59272D16955D}"/>
              </a:ext>
            </a:extLst>
          </p:cNvPr>
          <p:cNvSpPr>
            <a:spLocks noGrp="1"/>
          </p:cNvSpPr>
          <p:nvPr>
            <p:ph type="body" sz="quarter" idx="17" hasCustomPrompt="1"/>
          </p:nvPr>
        </p:nvSpPr>
        <p:spPr>
          <a:xfrm>
            <a:off x="6699662" y="1905477"/>
            <a:ext cx="4918898" cy="426393"/>
          </a:xfrm>
          <a:prstGeom prst="rect">
            <a:avLst/>
          </a:prstGeom>
        </p:spPr>
        <p:txBody>
          <a:bodyPr anchor="b">
            <a:normAutofit/>
          </a:bodyPr>
          <a:lstStyle>
            <a:lvl1pPr marL="0" indent="0" algn="l">
              <a:buNone/>
              <a:defRPr sz="2000" kern="0" cap="all" spc="0" baseline="0">
                <a:solidFill>
                  <a:srgbClr val="EA0A8E"/>
                </a:solidFill>
                <a:latin typeface="+mj-lt"/>
              </a:defRPr>
            </a:lvl1pPr>
          </a:lstStyle>
          <a:p>
            <a:pPr lvl="0"/>
            <a:r>
              <a:rPr lang="en-US"/>
              <a:t>Click to add subtitle</a:t>
            </a:r>
          </a:p>
        </p:txBody>
      </p:sp>
      <p:sp>
        <p:nvSpPr>
          <p:cNvPr id="6" name="Rectangle 5">
            <a:extLst>
              <a:ext uri="{FF2B5EF4-FFF2-40B4-BE49-F238E27FC236}">
                <a16:creationId xmlns:a16="http://schemas.microsoft.com/office/drawing/2014/main" id="{4087C790-0A4E-24EA-4601-7F9E1EB63849}"/>
              </a:ext>
            </a:extLst>
          </p:cNvPr>
          <p:cNvSpPr/>
          <p:nvPr userDrawn="1"/>
        </p:nvSpPr>
        <p:spPr>
          <a:xfrm>
            <a:off x="0"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5A3DCE-9BA0-7266-5113-339E01297C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10" name="Picture 9">
            <a:extLst>
              <a:ext uri="{FF2B5EF4-FFF2-40B4-BE49-F238E27FC236}">
                <a16:creationId xmlns:a16="http://schemas.microsoft.com/office/drawing/2014/main" id="{8A1B7CD8-EDEC-911B-ECDF-62288277DD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
        <p:nvSpPr>
          <p:cNvPr id="16" name="Text Placeholder 10">
            <a:extLst>
              <a:ext uri="{FF2B5EF4-FFF2-40B4-BE49-F238E27FC236}">
                <a16:creationId xmlns:a16="http://schemas.microsoft.com/office/drawing/2014/main" id="{498DA9FB-A3F9-B8AE-1EDA-F6C9CA928C7D}"/>
              </a:ext>
            </a:extLst>
          </p:cNvPr>
          <p:cNvSpPr>
            <a:spLocks noGrp="1"/>
          </p:cNvSpPr>
          <p:nvPr>
            <p:ph type="body" sz="quarter" idx="12" hasCustomPrompt="1"/>
          </p:nvPr>
        </p:nvSpPr>
        <p:spPr>
          <a:xfrm>
            <a:off x="57344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C7EFD289-E2A1-5929-95BA-A58902E708EC}"/>
              </a:ext>
            </a:extLst>
          </p:cNvPr>
          <p:cNvSpPr>
            <a:spLocks noGrp="1"/>
          </p:cNvSpPr>
          <p:nvPr>
            <p:ph type="body" sz="quarter" idx="18" hasCustomPrompt="1"/>
          </p:nvPr>
        </p:nvSpPr>
        <p:spPr>
          <a:xfrm>
            <a:off x="6699662" y="2454664"/>
            <a:ext cx="4918898" cy="1370672"/>
          </a:xfrm>
          <a:prstGeom prst="rect">
            <a:avLst/>
          </a:prstGeom>
        </p:spPr>
        <p:txBody>
          <a:bodyPr anchor="t"/>
          <a:lstStyle>
            <a:lvl1pPr marL="285750" indent="-285750" algn="l">
              <a:lnSpc>
                <a:spcPct val="125000"/>
              </a:lnSpc>
              <a:spcBef>
                <a:spcPts val="0"/>
              </a:spcBef>
              <a:buFont typeface="Wingdings" panose="05000000000000000000" pitchFamily="2" charset="2"/>
              <a:buChar char="§"/>
              <a:defRPr sz="18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1142054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C4D90095-DF24-1925-4DC8-13E0098A7734}"/>
              </a:ext>
            </a:extLst>
          </p:cNvPr>
          <p:cNvSpPr>
            <a:spLocks noGrp="1"/>
          </p:cNvSpPr>
          <p:nvPr>
            <p:ph type="pic" sz="quarter" idx="16"/>
          </p:nvPr>
        </p:nvSpPr>
        <p:spPr>
          <a:xfrm>
            <a:off x="-68263" y="0"/>
            <a:ext cx="12260263" cy="6858000"/>
          </a:xfrm>
          <a:prstGeom prst="rect">
            <a:avLst/>
          </a:prstGeom>
        </p:spPr>
        <p:txBody>
          <a:bodyPr/>
          <a:lstStyle/>
          <a:p>
            <a:endParaRPr lang="en-US"/>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0" name="Title 3">
            <a:extLst>
              <a:ext uri="{FF2B5EF4-FFF2-40B4-BE49-F238E27FC236}">
                <a16:creationId xmlns:a16="http://schemas.microsoft.com/office/drawing/2014/main" id="{35753DA3-BFE2-0643-05DD-DBE7916EF77D}"/>
              </a:ext>
            </a:extLst>
          </p:cNvPr>
          <p:cNvSpPr>
            <a:spLocks noGrp="1"/>
          </p:cNvSpPr>
          <p:nvPr>
            <p:ph type="title" hasCustomPrompt="1"/>
          </p:nvPr>
        </p:nvSpPr>
        <p:spPr>
          <a:xfrm>
            <a:off x="1621191" y="693422"/>
            <a:ext cx="9294828" cy="3360104"/>
          </a:xfrm>
          <a:prstGeom prst="rect">
            <a:avLst/>
          </a:prstGeom>
          <a:ln w="28575">
            <a:solidFill>
              <a:schemeClr val="tx1"/>
            </a:solidFill>
          </a:ln>
        </p:spPr>
        <p:txBody>
          <a:bodyPr anchor="ctr"/>
          <a:lstStyle>
            <a:lvl1pPr algn="ctr">
              <a:defRPr sz="8800" cap="all" spc="100" baseline="0">
                <a:solidFill>
                  <a:schemeClr val="tx1"/>
                </a:solidFill>
              </a:defRPr>
            </a:lvl1pPr>
          </a:lstStyle>
          <a:p>
            <a:r>
              <a:rPr lang="en-US"/>
              <a:t>XXX</a:t>
            </a:r>
            <a:br>
              <a:rPr lang="en-US"/>
            </a:br>
            <a:r>
              <a:rPr lang="en-US" sz="4400" err="1"/>
              <a:t>xxx</a:t>
            </a:r>
            <a:endParaRPr lang="en-US"/>
          </a:p>
        </p:txBody>
      </p:sp>
      <p:pic>
        <p:nvPicPr>
          <p:cNvPr id="3" name="Picture 2">
            <a:extLst>
              <a:ext uri="{FF2B5EF4-FFF2-40B4-BE49-F238E27FC236}">
                <a16:creationId xmlns:a16="http://schemas.microsoft.com/office/drawing/2014/main" id="{FCA638D0-FFF6-FB1B-1CE9-5591D90FF2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4" name="Picture 3">
            <a:extLst>
              <a:ext uri="{FF2B5EF4-FFF2-40B4-BE49-F238E27FC236}">
                <a16:creationId xmlns:a16="http://schemas.microsoft.com/office/drawing/2014/main" id="{5712E127-0ADC-CB9E-50B2-4F536D3FC8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Tree>
    <p:extLst>
      <p:ext uri="{BB962C8B-B14F-4D97-AF65-F5344CB8AC3E}">
        <p14:creationId xmlns:p14="http://schemas.microsoft.com/office/powerpoint/2010/main" val="3234991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A5636-0F8E-288E-7F5C-A239252880E1}"/>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6" name="Rectangle 5">
            <a:extLst>
              <a:ext uri="{FF2B5EF4-FFF2-40B4-BE49-F238E27FC236}">
                <a16:creationId xmlns:a16="http://schemas.microsoft.com/office/drawing/2014/main" id="{35EB4F9E-4689-78FC-E28D-320D81161292}"/>
              </a:ext>
            </a:extLst>
          </p:cNvPr>
          <p:cNvSpPr/>
          <p:nvPr userDrawn="1"/>
        </p:nvSpPr>
        <p:spPr>
          <a:xfrm>
            <a:off x="7153275"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6E7803-3D0F-1629-0291-2956385B68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11" name="Picture 10">
            <a:extLst>
              <a:ext uri="{FF2B5EF4-FFF2-40B4-BE49-F238E27FC236}">
                <a16:creationId xmlns:a16="http://schemas.microsoft.com/office/drawing/2014/main" id="{EEF17ED9-3881-144F-D67D-40568F40D6F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389796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2" name="Rectangle 1">
            <a:extLst>
              <a:ext uri="{FF2B5EF4-FFF2-40B4-BE49-F238E27FC236}">
                <a16:creationId xmlns:a16="http://schemas.microsoft.com/office/drawing/2014/main" id="{A34B252E-495D-46DA-597C-D8D190423AD5}"/>
              </a:ext>
            </a:extLst>
          </p:cNvPr>
          <p:cNvSpPr/>
          <p:nvPr userDrawn="1"/>
        </p:nvSpPr>
        <p:spPr>
          <a:xfrm>
            <a:off x="0"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89DB80C-4C2A-9B23-8664-7196420E45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811" y="6342906"/>
            <a:ext cx="1301525" cy="261802"/>
          </a:xfrm>
          <a:prstGeom prst="rect">
            <a:avLst/>
          </a:prstGeom>
        </p:spPr>
      </p:pic>
      <p:pic>
        <p:nvPicPr>
          <p:cNvPr id="6" name="Picture 5">
            <a:extLst>
              <a:ext uri="{FF2B5EF4-FFF2-40B4-BE49-F238E27FC236}">
                <a16:creationId xmlns:a16="http://schemas.microsoft.com/office/drawing/2014/main" id="{0A356368-DB56-E4AB-90BB-C62EDD6756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6502" y="6244312"/>
            <a:ext cx="1448971" cy="513669"/>
          </a:xfrm>
          <a:prstGeom prst="rect">
            <a:avLst/>
          </a:prstGeom>
        </p:spPr>
      </p:pic>
    </p:spTree>
    <p:extLst>
      <p:ext uri="{BB962C8B-B14F-4D97-AF65-F5344CB8AC3E}">
        <p14:creationId xmlns:p14="http://schemas.microsoft.com/office/powerpoint/2010/main" val="2716161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E668F-DA57-A487-4076-8D62B78ABD4B}"/>
              </a:ext>
            </a:extLst>
          </p:cNvPr>
          <p:cNvSpPr/>
          <p:nvPr userDrawn="1"/>
        </p:nvSpPr>
        <p:spPr>
          <a:xfrm>
            <a:off x="7153275" y="6172953"/>
            <a:ext cx="5038723" cy="687294"/>
          </a:xfrm>
          <a:prstGeom prst="rect">
            <a:avLst/>
          </a:prstGeom>
          <a:solidFill>
            <a:srgbClr val="EA0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69DB3A-7BD1-A82C-8A80-7F4F85E9AA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95086" y="6342906"/>
            <a:ext cx="1301525" cy="261802"/>
          </a:xfrm>
          <a:prstGeom prst="rect">
            <a:avLst/>
          </a:prstGeom>
        </p:spPr>
      </p:pic>
      <p:pic>
        <p:nvPicPr>
          <p:cNvPr id="8" name="Picture 7">
            <a:extLst>
              <a:ext uri="{FF2B5EF4-FFF2-40B4-BE49-F238E27FC236}">
                <a16:creationId xmlns:a16="http://schemas.microsoft.com/office/drawing/2014/main" id="{F45B2FD8-D9B1-E570-A951-234C0C00203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98641" y="6244312"/>
            <a:ext cx="1448971" cy="513669"/>
          </a:xfrm>
          <a:prstGeom prst="rect">
            <a:avLst/>
          </a:prstGeom>
        </p:spPr>
      </p:pic>
    </p:spTree>
    <p:extLst>
      <p:ext uri="{BB962C8B-B14F-4D97-AF65-F5344CB8AC3E}">
        <p14:creationId xmlns:p14="http://schemas.microsoft.com/office/powerpoint/2010/main" val="43980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D735D61-9DF2-D531-4572-BD8F357F2384}"/>
              </a:ext>
            </a:extLst>
          </p:cNvPr>
          <p:cNvSpPr>
            <a:spLocks noGrp="1"/>
          </p:cNvSpPr>
          <p:nvPr>
            <p:ph type="pic" sz="quarter" idx="16"/>
          </p:nvPr>
        </p:nvSpPr>
        <p:spPr>
          <a:xfrm>
            <a:off x="0" y="0"/>
            <a:ext cx="12260263" cy="6858000"/>
          </a:xfrm>
          <a:prstGeom prst="rect">
            <a:avLst/>
          </a:prstGeom>
        </p:spPr>
        <p:txBody>
          <a:bodyPr/>
          <a:lstStyle/>
          <a:p>
            <a:endParaRPr lang="en-US"/>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6" name="Title 3">
            <a:extLst>
              <a:ext uri="{FF2B5EF4-FFF2-40B4-BE49-F238E27FC236}">
                <a16:creationId xmlns:a16="http://schemas.microsoft.com/office/drawing/2014/main" id="{E941F6DE-E3AD-791F-0B71-808A5D06B5BF}"/>
              </a:ext>
            </a:extLst>
          </p:cNvPr>
          <p:cNvSpPr>
            <a:spLocks noGrp="1"/>
          </p:cNvSpPr>
          <p:nvPr>
            <p:ph type="title" hasCustomPrompt="1"/>
          </p:nvPr>
        </p:nvSpPr>
        <p:spPr>
          <a:xfrm>
            <a:off x="1482717" y="693422"/>
            <a:ext cx="9294828" cy="3360104"/>
          </a:xfrm>
          <a:prstGeom prst="rect">
            <a:avLst/>
          </a:prstGeom>
          <a:ln w="28575">
            <a:solidFill>
              <a:schemeClr val="bg1"/>
            </a:solidFill>
          </a:ln>
        </p:spPr>
        <p:txBody>
          <a:bodyPr anchor="ctr"/>
          <a:lstStyle>
            <a:lvl1pPr algn="ctr">
              <a:defRPr sz="8800" cap="all" spc="100" baseline="0">
                <a:solidFill>
                  <a:schemeClr val="bg1"/>
                </a:solidFill>
              </a:defRPr>
            </a:lvl1pPr>
          </a:lstStyle>
          <a:p>
            <a:r>
              <a:rPr lang="en-US"/>
              <a:t>XXX</a:t>
            </a:r>
            <a:br>
              <a:rPr lang="en-US"/>
            </a:br>
            <a:r>
              <a:rPr lang="en-US" sz="4400" err="1"/>
              <a:t>xxx</a:t>
            </a:r>
            <a:endParaRPr lang="en-US"/>
          </a:p>
        </p:txBody>
      </p:sp>
      <p:pic>
        <p:nvPicPr>
          <p:cNvPr id="3" name="Picture 2">
            <a:extLst>
              <a:ext uri="{FF2B5EF4-FFF2-40B4-BE49-F238E27FC236}">
                <a16:creationId xmlns:a16="http://schemas.microsoft.com/office/drawing/2014/main" id="{903275DC-2706-CC46-6BD2-5915B7448C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4" name="Picture 3">
            <a:extLst>
              <a:ext uri="{FF2B5EF4-FFF2-40B4-BE49-F238E27FC236}">
                <a16:creationId xmlns:a16="http://schemas.microsoft.com/office/drawing/2014/main" id="{AE2AFF18-F16F-87BA-D7F6-E0894341AD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Tree>
    <p:extLst>
      <p:ext uri="{BB962C8B-B14F-4D97-AF65-F5344CB8AC3E}">
        <p14:creationId xmlns:p14="http://schemas.microsoft.com/office/powerpoint/2010/main" val="185540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8914BC-06F7-CA3E-778A-B39DB4BE72C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45187-9412-6558-B23B-3FF3BC999E61}"/>
              </a:ext>
            </a:extLst>
          </p:cNvPr>
          <p:cNvSpPr>
            <a:spLocks noGrp="1"/>
          </p:cNvSpPr>
          <p:nvPr>
            <p:ph type="title" hasCustomPrompt="1"/>
          </p:nvPr>
        </p:nvSpPr>
        <p:spPr>
          <a:xfrm>
            <a:off x="2202729" y="516490"/>
            <a:ext cx="7786541"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8" name="Picture 7">
            <a:extLst>
              <a:ext uri="{FF2B5EF4-FFF2-40B4-BE49-F238E27FC236}">
                <a16:creationId xmlns:a16="http://schemas.microsoft.com/office/drawing/2014/main" id="{74231901-8D1A-D5F3-0719-EC29498FAC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9" name="Picture 8">
            <a:extLst>
              <a:ext uri="{FF2B5EF4-FFF2-40B4-BE49-F238E27FC236}">
                <a16:creationId xmlns:a16="http://schemas.microsoft.com/office/drawing/2014/main" id="{A5D44893-427B-AB25-4764-8B841E8AFE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Tree>
    <p:extLst>
      <p:ext uri="{BB962C8B-B14F-4D97-AF65-F5344CB8AC3E}">
        <p14:creationId xmlns:p14="http://schemas.microsoft.com/office/powerpoint/2010/main" val="2740627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E95B19C-241A-D82A-BDC5-F6F3B8144CE5}"/>
              </a:ext>
            </a:extLst>
          </p:cNvPr>
          <p:cNvSpPr>
            <a:spLocks noGrp="1"/>
          </p:cNvSpPr>
          <p:nvPr>
            <p:ph type="pic" sz="quarter" idx="16"/>
          </p:nvPr>
        </p:nvSpPr>
        <p:spPr>
          <a:xfrm>
            <a:off x="0" y="3234519"/>
            <a:ext cx="12260263" cy="3688576"/>
          </a:xfrm>
          <a:prstGeom prst="rect">
            <a:avLst/>
          </a:prstGeom>
        </p:spPr>
        <p:txBody>
          <a:bodyPr/>
          <a:lstStyle/>
          <a:p>
            <a:endParaRPr lang="en-US"/>
          </a:p>
        </p:txBody>
      </p:sp>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808353"/>
            <a:ext cx="2479518" cy="640698"/>
          </a:xfrm>
          <a:prstGeom prst="rect">
            <a:avLst/>
          </a:prstGeom>
          <a:ln w="28575">
            <a:solidFill>
              <a:schemeClr val="tx1"/>
            </a:solidFill>
          </a:ln>
        </p:spPr>
        <p:txBody>
          <a:bodyPr anchor="ctr"/>
          <a:lstStyle>
            <a:lvl1pPr algn="ctr">
              <a:lnSpc>
                <a:spcPct val="100000"/>
              </a:lnSpc>
              <a:defRPr sz="2400" cap="all" spc="100" baseline="0">
                <a:solidFill>
                  <a:schemeClr val="tx1"/>
                </a:solidFill>
              </a:defRPr>
            </a:lvl1pPr>
          </a:lstStyle>
          <a:p>
            <a:r>
              <a:rPr lang="en-US"/>
              <a:t>title</a:t>
            </a:r>
          </a:p>
        </p:txBody>
      </p:sp>
      <p:sp>
        <p:nvSpPr>
          <p:cNvPr id="5" name="Text Placeholder 10">
            <a:extLst>
              <a:ext uri="{FF2B5EF4-FFF2-40B4-BE49-F238E27FC236}">
                <a16:creationId xmlns:a16="http://schemas.microsoft.com/office/drawing/2014/main" id="{D2FE4FDA-A941-E127-C6C5-78C96AD4C414}"/>
              </a:ext>
            </a:extLst>
          </p:cNvPr>
          <p:cNvSpPr>
            <a:spLocks noGrp="1"/>
          </p:cNvSpPr>
          <p:nvPr>
            <p:ph type="body" sz="quarter" idx="12" hasCustomPrompt="1"/>
          </p:nvPr>
        </p:nvSpPr>
        <p:spPr>
          <a:xfrm>
            <a:off x="4393659" y="592801"/>
            <a:ext cx="6271467" cy="1682433"/>
          </a:xfrm>
          <a:prstGeom prst="rect">
            <a:avLst/>
          </a:prstGeom>
        </p:spPr>
        <p:txBody>
          <a:bodyPr anchor="t"/>
          <a:lstStyle>
            <a:lvl1pPr marL="0" indent="0" algn="l">
              <a:lnSpc>
                <a:spcPct val="125000"/>
              </a:lnSpc>
              <a:spcBef>
                <a:spcPts val="0"/>
              </a:spcBef>
              <a:buNone/>
              <a:defRPr sz="2400" b="1" kern="0" cap="none" spc="0" baseline="0">
                <a:solidFill>
                  <a:schemeClr val="tx1"/>
                </a:solidFill>
                <a:latin typeface="+mn-lt"/>
              </a:defRPr>
            </a:lvl1pPr>
          </a:lstStyle>
          <a:p>
            <a:pPr lvl="0"/>
            <a:r>
              <a:rPr lang="en-US"/>
              <a:t>Click to add text</a:t>
            </a:r>
          </a:p>
        </p:txBody>
      </p:sp>
      <p:pic>
        <p:nvPicPr>
          <p:cNvPr id="2" name="Picture 1">
            <a:extLst>
              <a:ext uri="{FF2B5EF4-FFF2-40B4-BE49-F238E27FC236}">
                <a16:creationId xmlns:a16="http://schemas.microsoft.com/office/drawing/2014/main" id="{5C2CD71D-9688-3EC3-F2B0-C7B3073F08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6" name="Picture 5">
            <a:extLst>
              <a:ext uri="{FF2B5EF4-FFF2-40B4-BE49-F238E27FC236}">
                <a16:creationId xmlns:a16="http://schemas.microsoft.com/office/drawing/2014/main" id="{A0053833-0272-237C-811E-998561E023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Tree>
    <p:extLst>
      <p:ext uri="{BB962C8B-B14F-4D97-AF65-F5344CB8AC3E}">
        <p14:creationId xmlns:p14="http://schemas.microsoft.com/office/powerpoint/2010/main" val="39882835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3.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4308B689-5D6A-AC66-C430-03228B33F210}"/>
              </a:ext>
            </a:extLst>
          </p:cNvPr>
          <p:cNvSpPr txBox="1">
            <a:spLocks/>
          </p:cNvSpPr>
          <p:nvPr userDrawn="1"/>
        </p:nvSpPr>
        <p:spPr>
          <a:xfrm>
            <a:off x="385552" y="1776096"/>
            <a:ext cx="11388524" cy="501674"/>
          </a:xfrm>
          <a:prstGeom prst="rect">
            <a:avLst/>
          </a:prstGeom>
        </p:spPr>
        <p:txBody>
          <a:bodyPr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0" cap="all" spc="0" baseline="0">
                <a:solidFill>
                  <a:srgbClr val="002060"/>
                </a:solidFill>
                <a:latin typeface="Tenorite bold" panose="000008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Text Placeholder 2">
            <a:extLst>
              <a:ext uri="{FF2B5EF4-FFF2-40B4-BE49-F238E27FC236}">
                <a16:creationId xmlns:a16="http://schemas.microsoft.com/office/drawing/2014/main" id="{B91BA728-DA5D-F12F-80F6-8D42B0B609B8}"/>
              </a:ext>
            </a:extLst>
          </p:cNvPr>
          <p:cNvSpPr txBox="1">
            <a:spLocks/>
          </p:cNvSpPr>
          <p:nvPr userDrawn="1"/>
        </p:nvSpPr>
        <p:spPr>
          <a:xfrm>
            <a:off x="385551" y="2593910"/>
            <a:ext cx="11388523" cy="332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US" sz="1600"/>
          </a:p>
        </p:txBody>
      </p:sp>
    </p:spTree>
    <p:extLst>
      <p:ext uri="{BB962C8B-B14F-4D97-AF65-F5344CB8AC3E}">
        <p14:creationId xmlns:p14="http://schemas.microsoft.com/office/powerpoint/2010/main" val="2773270078"/>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723" r:id="rId3"/>
    <p:sldLayoutId id="2147483773" r:id="rId4"/>
  </p:sldLayoutIdLst>
  <p:txStyles>
    <p:titleStyle>
      <a:lvl1pPr algn="l" defTabSz="914400" rtl="0" eaLnBrk="1" latinLnBrk="0" hangingPunct="1">
        <a:lnSpc>
          <a:spcPct val="90000"/>
        </a:lnSpc>
        <a:spcBef>
          <a:spcPct val="0"/>
        </a:spcBef>
        <a:buNone/>
        <a:defRPr sz="3600" kern="1200" cap="all" baseline="0">
          <a:solidFill>
            <a:schemeClr val="tx1"/>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AC7726D3-4B34-55A8-2D8E-34BE39DB145C}"/>
              </a:ext>
            </a:extLst>
          </p:cNvPr>
          <p:cNvSpPr txBox="1">
            <a:spLocks/>
          </p:cNvSpPr>
          <p:nvPr userDrawn="1"/>
        </p:nvSpPr>
        <p:spPr>
          <a:xfrm>
            <a:off x="385552" y="1776096"/>
            <a:ext cx="11388524" cy="501674"/>
          </a:xfrm>
          <a:prstGeom prst="rect">
            <a:avLst/>
          </a:prstGeom>
        </p:spPr>
        <p:txBody>
          <a:bodyPr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0" cap="all" spc="0" baseline="0">
                <a:solidFill>
                  <a:srgbClr val="002060"/>
                </a:solidFill>
                <a:latin typeface="Tenorite bold" panose="000008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 Placeholder 2">
            <a:extLst>
              <a:ext uri="{FF2B5EF4-FFF2-40B4-BE49-F238E27FC236}">
                <a16:creationId xmlns:a16="http://schemas.microsoft.com/office/drawing/2014/main" id="{A396BC50-3C13-D04E-72A1-C3D8F787864C}"/>
              </a:ext>
            </a:extLst>
          </p:cNvPr>
          <p:cNvSpPr txBox="1">
            <a:spLocks/>
          </p:cNvSpPr>
          <p:nvPr userDrawn="1"/>
        </p:nvSpPr>
        <p:spPr>
          <a:xfrm>
            <a:off x="385551" y="2593910"/>
            <a:ext cx="11388523" cy="332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US" sz="1600"/>
          </a:p>
        </p:txBody>
      </p:sp>
    </p:spTree>
    <p:extLst>
      <p:ext uri="{BB962C8B-B14F-4D97-AF65-F5344CB8AC3E}">
        <p14:creationId xmlns:p14="http://schemas.microsoft.com/office/powerpoint/2010/main" val="29223595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7" r:id="rId4"/>
    <p:sldLayoutId id="2147483698" r:id="rId5"/>
    <p:sldLayoutId id="2147483699" r:id="rId6"/>
    <p:sldLayoutId id="2147483700" r:id="rId7"/>
    <p:sldLayoutId id="2147483704" r:id="rId8"/>
    <p:sldLayoutId id="2147483708" r:id="rId9"/>
    <p:sldLayoutId id="2147483775" r:id="rId10"/>
    <p:sldLayoutId id="2147483776" r:id="rId11"/>
    <p:sldLayoutId id="2147483703" r:id="rId12"/>
    <p:sldLayoutId id="2147483727" r:id="rId13"/>
    <p:sldLayoutId id="2147483705" r:id="rId14"/>
    <p:sldLayoutId id="2147483709" r:id="rId15"/>
    <p:sldLayoutId id="2147483706" r:id="rId16"/>
    <p:sldLayoutId id="2147483710" r:id="rId17"/>
    <p:sldLayoutId id="2147483701" r:id="rId18"/>
    <p:sldLayoutId id="2147483726" r:id="rId19"/>
    <p:sldLayoutId id="2147483728" r:id="rId20"/>
    <p:sldLayoutId id="2147483769" r:id="rId21"/>
    <p:sldLayoutId id="2147483711" r:id="rId22"/>
    <p:sldLayoutId id="2147483707" r:id="rId23"/>
    <p:sldLayoutId id="2147483712" r:id="rId24"/>
    <p:sldLayoutId id="2147483713" r:id="rId25"/>
    <p:sldLayoutId id="2147483716" r:id="rId26"/>
    <p:sldLayoutId id="2147483717" r:id="rId27"/>
    <p:sldLayoutId id="2147483714" r:id="rId28"/>
    <p:sldLayoutId id="2147483715" r:id="rId29"/>
    <p:sldLayoutId id="2147483774" r:id="rId30"/>
    <p:sldLayoutId id="2147483777" r:id="rId31"/>
  </p:sldLayoutIdLst>
  <p:hf hdr="0"/>
  <p:txStyles>
    <p:titleStyle>
      <a:lvl1pPr algn="l" defTabSz="914400" rtl="0" eaLnBrk="1" latinLnBrk="0" hangingPunct="1">
        <a:lnSpc>
          <a:spcPct val="90000"/>
        </a:lnSpc>
        <a:spcBef>
          <a:spcPct val="0"/>
        </a:spcBef>
        <a:buNone/>
        <a:defRPr sz="3600" kern="1200" cap="all" baseline="0">
          <a:solidFill>
            <a:schemeClr val="tx1"/>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AC7726D3-4B34-55A8-2D8E-34BE39DB145C}"/>
              </a:ext>
            </a:extLst>
          </p:cNvPr>
          <p:cNvSpPr txBox="1">
            <a:spLocks/>
          </p:cNvSpPr>
          <p:nvPr userDrawn="1"/>
        </p:nvSpPr>
        <p:spPr>
          <a:xfrm>
            <a:off x="385552" y="1776096"/>
            <a:ext cx="11388524" cy="501674"/>
          </a:xfrm>
          <a:prstGeom prst="rect">
            <a:avLst/>
          </a:prstGeom>
        </p:spPr>
        <p:txBody>
          <a:bodyPr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0" cap="all" spc="0" baseline="0">
                <a:solidFill>
                  <a:srgbClr val="002060"/>
                </a:solidFill>
                <a:latin typeface="Tenorite bold" panose="000008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 Placeholder 2">
            <a:extLst>
              <a:ext uri="{FF2B5EF4-FFF2-40B4-BE49-F238E27FC236}">
                <a16:creationId xmlns:a16="http://schemas.microsoft.com/office/drawing/2014/main" id="{A396BC50-3C13-D04E-72A1-C3D8F787864C}"/>
              </a:ext>
            </a:extLst>
          </p:cNvPr>
          <p:cNvSpPr txBox="1">
            <a:spLocks/>
          </p:cNvSpPr>
          <p:nvPr userDrawn="1"/>
        </p:nvSpPr>
        <p:spPr>
          <a:xfrm>
            <a:off x="385551" y="2593910"/>
            <a:ext cx="11388523" cy="332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US" sz="1600"/>
          </a:p>
        </p:txBody>
      </p:sp>
    </p:spTree>
    <p:extLst>
      <p:ext uri="{BB962C8B-B14F-4D97-AF65-F5344CB8AC3E}">
        <p14:creationId xmlns:p14="http://schemas.microsoft.com/office/powerpoint/2010/main" val="93592874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42" r:id="rId3"/>
    <p:sldLayoutId id="2147483746" r:id="rId4"/>
    <p:sldLayoutId id="2147483740" r:id="rId5"/>
    <p:sldLayoutId id="2147483741" r:id="rId6"/>
    <p:sldLayoutId id="2147483743" r:id="rId7"/>
    <p:sldLayoutId id="2147483747" r:id="rId8"/>
    <p:sldLayoutId id="2147483744" r:id="rId9"/>
    <p:sldLayoutId id="2147483748" r:id="rId10"/>
    <p:sldLayoutId id="2147483738" r:id="rId11"/>
    <p:sldLayoutId id="2147483739" r:id="rId12"/>
    <p:sldLayoutId id="2147483770" r:id="rId13"/>
    <p:sldLayoutId id="2147483771" r:id="rId14"/>
    <p:sldLayoutId id="2147483745" r:id="rId15"/>
    <p:sldLayoutId id="2147483749" r:id="rId16"/>
    <p:sldLayoutId id="2147483750" r:id="rId17"/>
    <p:sldLayoutId id="2147483752" r:id="rId18"/>
    <p:sldLayoutId id="2147483754" r:id="rId19"/>
    <p:sldLayoutId id="2147483751" r:id="rId20"/>
  </p:sldLayoutIdLst>
  <p:hf hdr="0"/>
  <p:txStyles>
    <p:titleStyle>
      <a:lvl1pPr algn="l" defTabSz="914400" rtl="0" eaLnBrk="1" latinLnBrk="0" hangingPunct="1">
        <a:lnSpc>
          <a:spcPct val="90000"/>
        </a:lnSpc>
        <a:spcBef>
          <a:spcPct val="0"/>
        </a:spcBef>
        <a:buNone/>
        <a:defRPr sz="3600" kern="1200" cap="all" baseline="0">
          <a:solidFill>
            <a:schemeClr val="tx1"/>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AC7726D3-4B34-55A8-2D8E-34BE39DB145C}"/>
              </a:ext>
            </a:extLst>
          </p:cNvPr>
          <p:cNvSpPr txBox="1">
            <a:spLocks/>
          </p:cNvSpPr>
          <p:nvPr userDrawn="1"/>
        </p:nvSpPr>
        <p:spPr>
          <a:xfrm>
            <a:off x="385552" y="1776096"/>
            <a:ext cx="11388524" cy="501674"/>
          </a:xfrm>
          <a:prstGeom prst="rect">
            <a:avLst/>
          </a:prstGeom>
        </p:spPr>
        <p:txBody>
          <a:bodyPr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0" cap="all" spc="0" baseline="0">
                <a:solidFill>
                  <a:srgbClr val="002060"/>
                </a:solidFill>
                <a:latin typeface="Tenorite bold" panose="000008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 Placeholder 2">
            <a:extLst>
              <a:ext uri="{FF2B5EF4-FFF2-40B4-BE49-F238E27FC236}">
                <a16:creationId xmlns:a16="http://schemas.microsoft.com/office/drawing/2014/main" id="{A396BC50-3C13-D04E-72A1-C3D8F787864C}"/>
              </a:ext>
            </a:extLst>
          </p:cNvPr>
          <p:cNvSpPr txBox="1">
            <a:spLocks/>
          </p:cNvSpPr>
          <p:nvPr userDrawn="1"/>
        </p:nvSpPr>
        <p:spPr>
          <a:xfrm>
            <a:off x="385551" y="2593910"/>
            <a:ext cx="11388523" cy="332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US" sz="1600"/>
          </a:p>
        </p:txBody>
      </p:sp>
    </p:spTree>
    <p:extLst>
      <p:ext uri="{BB962C8B-B14F-4D97-AF65-F5344CB8AC3E}">
        <p14:creationId xmlns:p14="http://schemas.microsoft.com/office/powerpoint/2010/main" val="4101582069"/>
      </p:ext>
    </p:extLst>
  </p:cSld>
  <p:clrMap bg1="lt1" tx1="dk1" bg2="lt2" tx2="dk2" accent1="accent1" accent2="accent2" accent3="accent3" accent4="accent4" accent5="accent5" accent6="accent6" hlink="hlink" folHlink="folHlink"/>
  <p:sldLayoutIdLst>
    <p:sldLayoutId id="2147483766" r:id="rId1"/>
    <p:sldLayoutId id="2147483762" r:id="rId2"/>
    <p:sldLayoutId id="2147483763" r:id="rId3"/>
    <p:sldLayoutId id="2147483767" r:id="rId4"/>
    <p:sldLayoutId id="2147483764" r:id="rId5"/>
    <p:sldLayoutId id="2147483768" r:id="rId6"/>
    <p:sldLayoutId id="2147483765" r:id="rId7"/>
  </p:sldLayoutIdLst>
  <p:hf hdr="0"/>
  <p:txStyles>
    <p:titleStyle>
      <a:lvl1pPr algn="l" defTabSz="914400" rtl="0" eaLnBrk="1" latinLnBrk="0" hangingPunct="1">
        <a:lnSpc>
          <a:spcPct val="90000"/>
        </a:lnSpc>
        <a:spcBef>
          <a:spcPct val="0"/>
        </a:spcBef>
        <a:buNone/>
        <a:defRPr sz="3600" kern="1200" cap="all" baseline="0">
          <a:solidFill>
            <a:schemeClr val="tx1"/>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opensignal.com/reports/2023/01/usa/mobile-network-experience-5g" TargetMode="External"/><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t-mobile.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umlaut.com/en/benchmarking/USA" TargetMode="External"/><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video" Target="https://player.vimeo.com/video/789067898?app_id=12296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15BCDA-9B44-E00F-2187-E52EA36C348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333654" cy="8588618"/>
          </a:xfrm>
          <a:prstGeom prst="rect">
            <a:avLst/>
          </a:prstGeom>
        </p:spPr>
      </p:pic>
      <p:sp>
        <p:nvSpPr>
          <p:cNvPr id="6" name="Rectangle 5">
            <a:extLst>
              <a:ext uri="{FF2B5EF4-FFF2-40B4-BE49-F238E27FC236}">
                <a16:creationId xmlns:a16="http://schemas.microsoft.com/office/drawing/2014/main" id="{FE55D5E1-EBED-9799-512B-B8441E835967}"/>
              </a:ext>
            </a:extLst>
          </p:cNvPr>
          <p:cNvSpPr/>
          <p:nvPr/>
        </p:nvSpPr>
        <p:spPr>
          <a:xfrm>
            <a:off x="0" y="-1"/>
            <a:ext cx="12333654" cy="6923314"/>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F17926-0ABF-8DD4-F793-2852EA4E07CA}"/>
              </a:ext>
            </a:extLst>
          </p:cNvPr>
          <p:cNvSpPr/>
          <p:nvPr/>
        </p:nvSpPr>
        <p:spPr>
          <a:xfrm>
            <a:off x="-1" y="-1"/>
            <a:ext cx="12333654" cy="6923314"/>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6FBF635-8093-C76C-E53F-981ED58705CC}"/>
              </a:ext>
            </a:extLst>
          </p:cNvPr>
          <p:cNvSpPr txBox="1">
            <a:spLocks/>
          </p:cNvSpPr>
          <p:nvPr/>
        </p:nvSpPr>
        <p:spPr>
          <a:xfrm>
            <a:off x="1706252" y="693422"/>
            <a:ext cx="9294828" cy="4255650"/>
          </a:xfrm>
          <a:prstGeom prst="rect">
            <a:avLst/>
          </a:prstGeom>
          <a:ln w="28575">
            <a:solidFill>
              <a:schemeClr val="bg1"/>
            </a:solidFill>
          </a:ln>
        </p:spPr>
        <p:txBody>
          <a:bodyPr anchor="ctr"/>
          <a:lstStyle>
            <a:lvl1pPr algn="ctr" defTabSz="914400" rtl="0" eaLnBrk="1" latinLnBrk="0" hangingPunct="1">
              <a:lnSpc>
                <a:spcPct val="90000"/>
              </a:lnSpc>
              <a:spcBef>
                <a:spcPct val="0"/>
              </a:spcBef>
              <a:buNone/>
              <a:defRPr sz="8800" kern="1200" cap="all" spc="100" baseline="0">
                <a:solidFill>
                  <a:schemeClr val="tx1"/>
                </a:solidFill>
                <a:latin typeface="Tenorite" panose="00000500000000000000" pitchFamily="2" charset="0"/>
                <a:ea typeface="+mj-ea"/>
                <a:cs typeface="+mj-cs"/>
              </a:defRPr>
            </a:lvl1pPr>
          </a:lstStyle>
          <a:p>
            <a:r>
              <a:rPr lang="en-US" sz="8000" cap="none">
                <a:solidFill>
                  <a:schemeClr val="bg1"/>
                </a:solidFill>
              </a:rPr>
              <a:t>E-Rate Funding </a:t>
            </a:r>
            <a:br>
              <a:rPr lang="en-US" sz="8000" cap="none">
                <a:solidFill>
                  <a:schemeClr val="bg1"/>
                </a:solidFill>
              </a:rPr>
            </a:br>
            <a:r>
              <a:rPr lang="en-US" sz="8000" cap="none">
                <a:solidFill>
                  <a:schemeClr val="bg1"/>
                </a:solidFill>
              </a:rPr>
              <a:t>to Fuel School Bus Wi-Fi Initiatives</a:t>
            </a:r>
          </a:p>
        </p:txBody>
      </p:sp>
      <p:pic>
        <p:nvPicPr>
          <p:cNvPr id="7" name="Picture 6">
            <a:extLst>
              <a:ext uri="{FF2B5EF4-FFF2-40B4-BE49-F238E27FC236}">
                <a16:creationId xmlns:a16="http://schemas.microsoft.com/office/drawing/2014/main" id="{3D97AE6D-47BE-7DAE-DA05-44E4DE92C5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7659" y="6320043"/>
            <a:ext cx="1458395" cy="293357"/>
          </a:xfrm>
          <a:prstGeom prst="rect">
            <a:avLst/>
          </a:prstGeom>
        </p:spPr>
      </p:pic>
      <p:pic>
        <p:nvPicPr>
          <p:cNvPr id="9" name="Picture 8">
            <a:extLst>
              <a:ext uri="{FF2B5EF4-FFF2-40B4-BE49-F238E27FC236}">
                <a16:creationId xmlns:a16="http://schemas.microsoft.com/office/drawing/2014/main" id="{298E7AB6-C79B-C476-3E6B-D383175AF4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226"/>
          <a:stretch/>
        </p:blipFill>
        <p:spPr>
          <a:xfrm>
            <a:off x="10250255" y="6263979"/>
            <a:ext cx="1555001" cy="575580"/>
          </a:xfrm>
          <a:prstGeom prst="rect">
            <a:avLst/>
          </a:prstGeom>
        </p:spPr>
      </p:pic>
    </p:spTree>
    <p:extLst>
      <p:ext uri="{BB962C8B-B14F-4D97-AF65-F5344CB8AC3E}">
        <p14:creationId xmlns:p14="http://schemas.microsoft.com/office/powerpoint/2010/main" val="239291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425E-D12E-4584-ACA9-3A9580B3B4A0}"/>
              </a:ext>
            </a:extLst>
          </p:cNvPr>
          <p:cNvSpPr>
            <a:spLocks noGrp="1"/>
          </p:cNvSpPr>
          <p:nvPr>
            <p:ph type="title"/>
          </p:nvPr>
        </p:nvSpPr>
        <p:spPr>
          <a:xfrm>
            <a:off x="839789" y="378455"/>
            <a:ext cx="11111108" cy="1097280"/>
          </a:xfrm>
        </p:spPr>
        <p:txBody>
          <a:bodyPr>
            <a:normAutofit fontScale="90000"/>
          </a:bodyPr>
          <a:lstStyle/>
          <a:p>
            <a:r>
              <a:rPr lang="en-US" dirty="0">
                <a:latin typeface="TeleNeo Office ExtraBold" panose="020B0A04040202090203" pitchFamily="34" charset="0"/>
              </a:rPr>
              <a:t>T-Mobile is America’s leader in 5G.</a:t>
            </a:r>
            <a:br>
              <a:rPr lang="en-US" dirty="0">
                <a:latin typeface="TeleNeo Office ExtraBold" panose="020B0A04040202090203" pitchFamily="34" charset="0"/>
              </a:rPr>
            </a:br>
            <a:r>
              <a:rPr lang="en-US" dirty="0">
                <a:latin typeface="TeleNeo Office ExtraBold" panose="020B0A04040202090203" pitchFamily="34" charset="0"/>
              </a:rPr>
              <a:t>See what independent experts are saying.</a:t>
            </a:r>
            <a:endParaRPr lang="en-US" dirty="0"/>
          </a:p>
        </p:txBody>
      </p:sp>
      <p:sp>
        <p:nvSpPr>
          <p:cNvPr id="18" name="TextBox 17">
            <a:extLst>
              <a:ext uri="{FF2B5EF4-FFF2-40B4-BE49-F238E27FC236}">
                <a16:creationId xmlns:a16="http://schemas.microsoft.com/office/drawing/2014/main" id="{474E1FB3-7C0C-4AE7-8EEC-FD180361A15E}"/>
              </a:ext>
            </a:extLst>
          </p:cNvPr>
          <p:cNvSpPr txBox="1"/>
          <p:nvPr/>
        </p:nvSpPr>
        <p:spPr>
          <a:xfrm>
            <a:off x="3062773" y="6181291"/>
            <a:ext cx="8412480" cy="587212"/>
          </a:xfrm>
          <a:prstGeom prst="rect">
            <a:avLst/>
          </a:prstGeom>
          <a:noFill/>
        </p:spPr>
        <p:txBody>
          <a:bodyPr wrap="square" lIns="0" tIns="0" rIns="0" bIns="0" rtlCol="0">
            <a:spAutoFit/>
          </a:bodyPr>
          <a:lstStyle/>
          <a:p>
            <a:pPr fontAlgn="base">
              <a:spcBef>
                <a:spcPct val="0"/>
              </a:spcBef>
              <a:spcAft>
                <a:spcPct val="0"/>
              </a:spcAft>
            </a:pPr>
            <a:r>
              <a:rPr lang="en-US" sz="1000" b="1" dirty="0">
                <a:solidFill>
                  <a:srgbClr val="000000">
                    <a:lumMod val="50000"/>
                    <a:lumOff val="50000"/>
                  </a:srgbClr>
                </a:solidFill>
                <a:latin typeface="TeleNeo Office ExtraBold"/>
              </a:rPr>
              <a:t>Opensignal:</a:t>
            </a:r>
            <a:r>
              <a:rPr lang="en-US" sz="1000" dirty="0">
                <a:solidFill>
                  <a:srgbClr val="000000">
                    <a:lumMod val="50000"/>
                    <a:lumOff val="50000"/>
                  </a:srgbClr>
                </a:solidFill>
                <a:latin typeface="TeleNeo Office ExtraBold"/>
              </a:rPr>
              <a:t> </a:t>
            </a:r>
            <a:r>
              <a:rPr lang="en-US" sz="1000" dirty="0">
                <a:solidFill>
                  <a:srgbClr val="000000"/>
                </a:solidFill>
                <a:latin typeface="TeleNeo Office" panose="020B0504040202090203" pitchFamily="34" charset="0"/>
                <a:hlinkClick r:id="rId3"/>
              </a:rPr>
              <a:t>Opensignal US Mobile Network Experience 5G, July 2023  </a:t>
            </a:r>
            <a:r>
              <a:rPr lang="en-US" sz="1000" dirty="0">
                <a:solidFill>
                  <a:srgbClr val="000000">
                    <a:lumMod val="50000"/>
                    <a:lumOff val="50000"/>
                  </a:srgbClr>
                </a:solidFill>
                <a:latin typeface="TeleNeo Office" panose="020B0504040202090203" pitchFamily="34" charset="0"/>
              </a:rPr>
              <a:t>Based on independent analysis of average speeds from mobile measurements recorded during the period </a:t>
            </a:r>
            <a:r>
              <a:rPr lang="nl-NL" sz="1000" dirty="0">
                <a:solidFill>
                  <a:srgbClr val="000000">
                    <a:lumMod val="50000"/>
                    <a:lumOff val="50000"/>
                  </a:srgbClr>
                </a:solidFill>
                <a:latin typeface="TeleNeo Office" panose="020B0504040202090203" pitchFamily="34" charset="0"/>
              </a:rPr>
              <a:t>March 16 – June 13, 2023</a:t>
            </a:r>
            <a:r>
              <a:rPr lang="en-US" sz="1000" dirty="0">
                <a:solidFill>
                  <a:srgbClr val="000000">
                    <a:lumMod val="50000"/>
                    <a:lumOff val="50000"/>
                  </a:srgbClr>
                </a:solidFill>
                <a:latin typeface="TeleNeo Office" panose="020B0504040202090203" pitchFamily="34" charset="0"/>
              </a:rPr>
              <a:t>, © 2023 Opensignal Limited   </a:t>
            </a:r>
            <a:r>
              <a:rPr lang="en-US" sz="1000" dirty="0">
                <a:solidFill>
                  <a:srgbClr val="000000">
                    <a:lumMod val="50000"/>
                    <a:lumOff val="50000"/>
                  </a:srgbClr>
                </a:solidFill>
                <a:latin typeface="TeleNeo Office ExtraBold"/>
              </a:rPr>
              <a:t>5G: </a:t>
            </a:r>
            <a:r>
              <a:rPr lang="en-US" sz="1000" dirty="0">
                <a:solidFill>
                  <a:srgbClr val="000000">
                    <a:lumMod val="50000"/>
                    <a:lumOff val="50000"/>
                  </a:srgbClr>
                </a:solidFill>
                <a:latin typeface="TeleNeo Office" panose="020B0504040202090203" pitchFamily="34" charset="0"/>
              </a:rPr>
              <a:t>Capable device required for 5G; coverage not available in some areas. Some uses may require certain plan or feature; see </a:t>
            </a:r>
            <a:r>
              <a:rPr lang="en-US" sz="1000" u="sng" dirty="0">
                <a:solidFill>
                  <a:srgbClr val="000000"/>
                </a:solidFill>
                <a:latin typeface="TeleNeo Office" panose="020B0504040202090203" pitchFamily="34" charset="0"/>
                <a:ea typeface="Calibri" panose="020F0502020204030204" pitchFamily="34" charset="0"/>
                <a:hlinkClick r:id="rId4"/>
              </a:rPr>
              <a:t>T-Mobile.com</a:t>
            </a:r>
            <a:r>
              <a:rPr lang="en-US" sz="1000" dirty="0">
                <a:solidFill>
                  <a:srgbClr val="FFFFFF"/>
                </a:solidFill>
                <a:latin typeface="TeleNeo Office" panose="020B0504040202090203" pitchFamily="34" charset="0"/>
                <a:ea typeface="Calibri" panose="020F0502020204030204" pitchFamily="34" charset="0"/>
              </a:rPr>
              <a:t>. </a:t>
            </a:r>
            <a:endParaRPr lang="en-US" sz="1000" dirty="0">
              <a:solidFill>
                <a:srgbClr val="000000"/>
              </a:solidFill>
              <a:latin typeface="TeleNeo Office" panose="020B0504040202090203" pitchFamily="34" charset="0"/>
            </a:endParaRPr>
          </a:p>
          <a:p>
            <a:pPr fontAlgn="base">
              <a:lnSpc>
                <a:spcPct val="80000"/>
              </a:lnSpc>
              <a:spcBef>
                <a:spcPct val="0"/>
              </a:spcBef>
              <a:spcAft>
                <a:spcPct val="0"/>
              </a:spcAft>
              <a:defRPr/>
            </a:pPr>
            <a:endParaRPr lang="en-US" sz="1000" dirty="0">
              <a:solidFill>
                <a:srgbClr val="000000"/>
              </a:solidFill>
              <a:highlight>
                <a:srgbClr val="FFFF00"/>
              </a:highlight>
              <a:latin typeface="TeleNeo Office" panose="020B0504040202090203" pitchFamily="34" charset="0"/>
            </a:endParaRPr>
          </a:p>
        </p:txBody>
      </p:sp>
      <p:pic>
        <p:nvPicPr>
          <p:cNvPr id="10" name="Picture 9">
            <a:extLst>
              <a:ext uri="{FF2B5EF4-FFF2-40B4-BE49-F238E27FC236}">
                <a16:creationId xmlns:a16="http://schemas.microsoft.com/office/drawing/2014/main" id="{56720662-5F1E-6222-DC21-4A44F8BA4764}"/>
              </a:ext>
            </a:extLst>
          </p:cNvPr>
          <p:cNvPicPr>
            <a:picLocks noChangeAspect="1"/>
          </p:cNvPicPr>
          <p:nvPr/>
        </p:nvPicPr>
        <p:blipFill>
          <a:blip r:embed="rId5"/>
          <a:stretch>
            <a:fillRect/>
          </a:stretch>
        </p:blipFill>
        <p:spPr>
          <a:xfrm>
            <a:off x="9182155" y="337034"/>
            <a:ext cx="2768742" cy="556463"/>
          </a:xfrm>
          <a:prstGeom prst="rect">
            <a:avLst/>
          </a:prstGeom>
        </p:spPr>
      </p:pic>
      <p:pic>
        <p:nvPicPr>
          <p:cNvPr id="11" name="Picture 10" descr="A pink line on a white background&#10;&#10;Description automatically generated">
            <a:extLst>
              <a:ext uri="{FF2B5EF4-FFF2-40B4-BE49-F238E27FC236}">
                <a16:creationId xmlns:a16="http://schemas.microsoft.com/office/drawing/2014/main" id="{801A055B-11C2-6AE3-4E6B-F36D66CED048}"/>
              </a:ext>
            </a:extLst>
          </p:cNvPr>
          <p:cNvPicPr>
            <a:picLocks noChangeAspect="1"/>
          </p:cNvPicPr>
          <p:nvPr/>
        </p:nvPicPr>
        <p:blipFill rotWithShape="1">
          <a:blip r:embed="rId6">
            <a:extLst>
              <a:ext uri="{28A0092B-C50C-407E-A947-70E740481C1C}">
                <a14:useLocalDpi xmlns:a14="http://schemas.microsoft.com/office/drawing/2010/main" val="0"/>
              </a:ext>
            </a:extLst>
          </a:blip>
          <a:srcRect r="2431"/>
          <a:stretch/>
        </p:blipFill>
        <p:spPr>
          <a:xfrm>
            <a:off x="1687513" y="3771258"/>
            <a:ext cx="9166594" cy="2160693"/>
          </a:xfrm>
          <a:prstGeom prst="rect">
            <a:avLst/>
          </a:prstGeom>
        </p:spPr>
      </p:pic>
      <p:pic>
        <p:nvPicPr>
          <p:cNvPr id="13" name="Picture 12" descr="A graph of numbers and a bar&#10;&#10;Description automatically generated">
            <a:extLst>
              <a:ext uri="{FF2B5EF4-FFF2-40B4-BE49-F238E27FC236}">
                <a16:creationId xmlns:a16="http://schemas.microsoft.com/office/drawing/2014/main" id="{60A81DA6-AFD9-12C3-D3E3-BE0F3FCD2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7513" y="1536613"/>
            <a:ext cx="9166594" cy="2221706"/>
          </a:xfrm>
          <a:prstGeom prst="rect">
            <a:avLst/>
          </a:prstGeom>
        </p:spPr>
      </p:pic>
    </p:spTree>
    <p:extLst>
      <p:ext uri="{BB962C8B-B14F-4D97-AF65-F5344CB8AC3E}">
        <p14:creationId xmlns:p14="http://schemas.microsoft.com/office/powerpoint/2010/main" val="32739408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425E-D12E-4584-ACA9-3A9580B3B4A0}"/>
              </a:ext>
            </a:extLst>
          </p:cNvPr>
          <p:cNvSpPr>
            <a:spLocks noGrp="1"/>
          </p:cNvSpPr>
          <p:nvPr>
            <p:ph type="title"/>
          </p:nvPr>
        </p:nvSpPr>
        <p:spPr/>
        <p:txBody>
          <a:bodyPr>
            <a:normAutofit fontScale="90000"/>
          </a:bodyPr>
          <a:lstStyle/>
          <a:p>
            <a:r>
              <a:rPr lang="en-US" dirty="0">
                <a:latin typeface="TeleNeo Office ExtraBold" panose="020B0A04040202090203" pitchFamily="34" charset="0"/>
              </a:rPr>
              <a:t>T-Mobile is America’s network leader.</a:t>
            </a:r>
            <a:br>
              <a:rPr lang="en-US" dirty="0">
                <a:latin typeface="TeleNeo Office ExtraBold" panose="020B0A04040202090203" pitchFamily="34" charset="0"/>
              </a:rPr>
            </a:br>
            <a:r>
              <a:rPr lang="en-US" dirty="0">
                <a:latin typeface="TeleNeo Office ExtraBold" panose="020B0A04040202090203" pitchFamily="34" charset="0"/>
              </a:rPr>
              <a:t>See what independent experts are saying.</a:t>
            </a:r>
          </a:p>
        </p:txBody>
      </p:sp>
      <p:cxnSp>
        <p:nvCxnSpPr>
          <p:cNvPr id="24" name="Straight Connector 23">
            <a:extLst>
              <a:ext uri="{FF2B5EF4-FFF2-40B4-BE49-F238E27FC236}">
                <a16:creationId xmlns:a16="http://schemas.microsoft.com/office/drawing/2014/main" id="{4F510A52-C289-459D-99FB-9027FC2AE5F7}"/>
              </a:ext>
            </a:extLst>
          </p:cNvPr>
          <p:cNvCxnSpPr>
            <a:cxnSpLocks/>
          </p:cNvCxnSpPr>
          <p:nvPr/>
        </p:nvCxnSpPr>
        <p:spPr>
          <a:xfrm>
            <a:off x="-10769" y="641336"/>
            <a:ext cx="457200"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814CF0E-9A45-D045-8D62-8992AE8E74A5}"/>
              </a:ext>
            </a:extLst>
          </p:cNvPr>
          <p:cNvSpPr txBox="1"/>
          <p:nvPr/>
        </p:nvSpPr>
        <p:spPr>
          <a:xfrm>
            <a:off x="2716502" y="5949227"/>
            <a:ext cx="9326880" cy="923330"/>
          </a:xfrm>
          <a:prstGeom prst="rect">
            <a:avLst/>
          </a:prstGeom>
          <a:solidFill>
            <a:schemeClr val="bg1"/>
          </a:solidFill>
        </p:spPr>
        <p:txBody>
          <a:bodyPr wrap="square" lIns="0" tIns="0" rIns="0" bIns="0" rtlCol="0">
            <a:spAutoFit/>
          </a:bodyPr>
          <a:lstStyle/>
          <a:p>
            <a:pPr fontAlgn="base">
              <a:spcBef>
                <a:spcPct val="0"/>
              </a:spcBef>
              <a:spcAft>
                <a:spcPct val="0"/>
              </a:spcAft>
            </a:pPr>
            <a:r>
              <a:rPr lang="en-US" sz="1000" b="1" dirty="0">
                <a:solidFill>
                  <a:srgbClr val="000000">
                    <a:lumMod val="65000"/>
                    <a:lumOff val="35000"/>
                  </a:srgbClr>
                </a:solidFill>
                <a:latin typeface="TeleNeo Office" panose="020B0504040202090203" pitchFamily="34" charset="0"/>
              </a:rPr>
              <a:t>Ookla:</a:t>
            </a:r>
            <a:r>
              <a:rPr lang="en-US" sz="1000" dirty="0">
                <a:solidFill>
                  <a:srgbClr val="000000">
                    <a:lumMod val="65000"/>
                    <a:lumOff val="35000"/>
                  </a:srgbClr>
                </a:solidFill>
                <a:latin typeface="TeleNeo Office" panose="020B0504040202090203" pitchFamily="34" charset="0"/>
              </a:rPr>
              <a:t> </a:t>
            </a:r>
            <a:r>
              <a:rPr lang="en-US" sz="1000" dirty="0">
                <a:solidFill>
                  <a:srgbClr val="000000">
                    <a:lumMod val="50000"/>
                    <a:lumOff val="50000"/>
                  </a:srgbClr>
                </a:solidFill>
                <a:latin typeface="TeleNeo Office" panose="020B0504040202090203" pitchFamily="34" charset="0"/>
              </a:rPr>
              <a:t>fastest based on median, overall combined speeds according to analysis by Ookla® of Speedtest Intelligence® data download speeds for Q1 2023. Ookla trademarks used under license and reprinted with permission.    </a:t>
            </a:r>
            <a:r>
              <a:rPr lang="en-US" sz="1000" b="1" dirty="0">
                <a:solidFill>
                  <a:srgbClr val="000000">
                    <a:lumMod val="65000"/>
                    <a:lumOff val="35000"/>
                  </a:srgbClr>
                </a:solidFill>
                <a:latin typeface="TeleNeo Office" panose="020B0504040202090203" pitchFamily="34" charset="0"/>
              </a:rPr>
              <a:t>Opensignal</a:t>
            </a:r>
            <a:r>
              <a:rPr lang="en-US" sz="1000" dirty="0">
                <a:solidFill>
                  <a:srgbClr val="000000">
                    <a:lumMod val="65000"/>
                    <a:lumOff val="35000"/>
                  </a:srgbClr>
                </a:solidFill>
                <a:latin typeface="TeleNeo Office" panose="020B0504040202090203" pitchFamily="34" charset="0"/>
              </a:rPr>
              <a:t>: </a:t>
            </a:r>
            <a:r>
              <a:rPr lang="en-US" sz="1000" dirty="0">
                <a:solidFill>
                  <a:srgbClr val="000000">
                    <a:lumMod val="50000"/>
                    <a:lumOff val="50000"/>
                  </a:srgbClr>
                </a:solidFill>
                <a:latin typeface="TeleNeo Office" panose="020B0504040202090203" pitchFamily="34" charset="0"/>
              </a:rPr>
              <a:t>Opensignal US Mobile Network Experience 5G, July 2023  Based on independent analysis of average speeds from mobile measurements recorded during the period March 16 – June 13, 2023, © 2023 Opensignal Limited.   </a:t>
            </a:r>
            <a:r>
              <a:rPr lang="en-US" sz="1000" b="1" dirty="0">
                <a:solidFill>
                  <a:srgbClr val="000000">
                    <a:lumMod val="65000"/>
                    <a:lumOff val="35000"/>
                  </a:srgbClr>
                </a:solidFill>
                <a:latin typeface="TeleNeo Office" panose="020B0504040202090203" pitchFamily="34" charset="0"/>
              </a:rPr>
              <a:t>umlaut: </a:t>
            </a:r>
            <a:r>
              <a:rPr lang="en-US" sz="1000" dirty="0">
                <a:solidFill>
                  <a:srgbClr val="000000">
                    <a:lumMod val="50000"/>
                    <a:lumOff val="50000"/>
                  </a:srgbClr>
                </a:solidFill>
                <a:latin typeface="TeleNeo Office" panose="020B0504040202090203" pitchFamily="34" charset="0"/>
              </a:rPr>
              <a:t>according to an audit report conducted by independent third-party umlaut containing crowdsourced data for user experience including task completion collected from October 24, 2022, to April 9, 2023. Full details at: </a:t>
            </a:r>
            <a:r>
              <a:rPr lang="en-US" sz="1000" dirty="0">
                <a:solidFill>
                  <a:srgbClr val="E20074"/>
                </a:solidFill>
                <a:latin typeface="TeleNeo Office" panose="020B0504040202090203" pitchFamily="34" charset="0"/>
                <a:hlinkClick r:id="rId3">
                  <a:extLst>
                    <a:ext uri="{A12FA001-AC4F-418D-AE19-62706E023703}">
                      <ahyp:hlinkClr xmlns:ahyp="http://schemas.microsoft.com/office/drawing/2018/hyperlinkcolor" val="tx"/>
                    </a:ext>
                  </a:extLst>
                </a:hlinkClick>
              </a:rPr>
              <a:t>www.umlaut.com/en/benchmarking/USA</a:t>
            </a:r>
            <a:r>
              <a:rPr lang="en-US" sz="1000" dirty="0">
                <a:solidFill>
                  <a:srgbClr val="000000">
                    <a:lumMod val="50000"/>
                    <a:lumOff val="50000"/>
                  </a:srgbClr>
                </a:solidFill>
                <a:latin typeface="TeleNeo Office" panose="020B0504040202090203" pitchFamily="34" charset="0"/>
              </a:rPr>
              <a:t>.</a:t>
            </a:r>
          </a:p>
          <a:p>
            <a:pPr fontAlgn="base">
              <a:spcBef>
                <a:spcPct val="0"/>
              </a:spcBef>
              <a:spcAft>
                <a:spcPct val="0"/>
              </a:spcAft>
            </a:pPr>
            <a:r>
              <a:rPr lang="en-US" sz="1000" b="1" dirty="0">
                <a:solidFill>
                  <a:srgbClr val="000000">
                    <a:lumMod val="65000"/>
                    <a:lumOff val="35000"/>
                  </a:srgbClr>
                </a:solidFill>
                <a:latin typeface="TeleNeo Office" panose="020B0504040202090203" pitchFamily="34" charset="0"/>
              </a:rPr>
              <a:t>5G device required for highest speeds</a:t>
            </a:r>
          </a:p>
        </p:txBody>
      </p:sp>
      <p:graphicFrame>
        <p:nvGraphicFramePr>
          <p:cNvPr id="5" name="Table 6">
            <a:extLst>
              <a:ext uri="{FF2B5EF4-FFF2-40B4-BE49-F238E27FC236}">
                <a16:creationId xmlns:a16="http://schemas.microsoft.com/office/drawing/2014/main" id="{BD9BC292-8385-8786-460E-218FA6891421}"/>
              </a:ext>
            </a:extLst>
          </p:cNvPr>
          <p:cNvGraphicFramePr>
            <a:graphicFrameLocks noGrp="1"/>
          </p:cNvGraphicFramePr>
          <p:nvPr/>
        </p:nvGraphicFramePr>
        <p:xfrm>
          <a:off x="217831" y="1822391"/>
          <a:ext cx="11521440" cy="3657600"/>
        </p:xfrm>
        <a:graphic>
          <a:graphicData uri="http://schemas.openxmlformats.org/drawingml/2006/table">
            <a:tbl>
              <a:tblPr firstRow="1" bandRow="1">
                <a:tableStyleId>{5C22544A-7EE6-4342-B048-85BDC9FD1C3A}</a:tableStyleId>
              </a:tblPr>
              <a:tblGrid>
                <a:gridCol w="3692080">
                  <a:extLst>
                    <a:ext uri="{9D8B030D-6E8A-4147-A177-3AD203B41FA5}">
                      <a16:colId xmlns:a16="http://schemas.microsoft.com/office/drawing/2014/main" val="3965382492"/>
                    </a:ext>
                  </a:extLst>
                </a:gridCol>
                <a:gridCol w="3988880">
                  <a:extLst>
                    <a:ext uri="{9D8B030D-6E8A-4147-A177-3AD203B41FA5}">
                      <a16:colId xmlns:a16="http://schemas.microsoft.com/office/drawing/2014/main" val="1564237565"/>
                    </a:ext>
                  </a:extLst>
                </a:gridCol>
                <a:gridCol w="3840480">
                  <a:extLst>
                    <a:ext uri="{9D8B030D-6E8A-4147-A177-3AD203B41FA5}">
                      <a16:colId xmlns:a16="http://schemas.microsoft.com/office/drawing/2014/main" val="792810200"/>
                    </a:ext>
                  </a:extLst>
                </a:gridCol>
              </a:tblGrid>
              <a:tr h="822960">
                <a:tc>
                  <a:txBody>
                    <a:bodyPr/>
                    <a:lstStyle/>
                    <a:p>
                      <a:pPr algn="ctr"/>
                      <a:endParaRPr lang="en-US" sz="2000" dirty="0"/>
                    </a:p>
                  </a:txBody>
                  <a:tcPr marL="182880" marR="182880" marT="182880" marB="182880">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dirty="0"/>
                    </a:p>
                  </a:txBody>
                  <a:tcPr marL="182880" marR="182880" marT="182880" marB="18288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dirty="0"/>
                    </a:p>
                  </a:txBody>
                  <a:tcPr marL="182880" marR="182880" marT="182880" marB="182880">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5992203"/>
                  </a:ext>
                </a:extLst>
              </a:tr>
              <a:tr h="2651760">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T‑Mobile’s network once again earned top rankings for fastest speeds, most consistent, best video, lowest latency, best 5G speed performance and </a:t>
                      </a:r>
                      <a:br>
                        <a:rPr kumimoji="0" lang="en-US" sz="1800" b="0" i="0" u="none" strike="noStrike" kern="1200" cap="none" spc="0" normalizeH="0" baseline="0" noProof="0" dirty="0">
                          <a:ln>
                            <a:noFill/>
                          </a:ln>
                          <a:solidFill>
                            <a:schemeClr val="tx1"/>
                          </a:solidFill>
                          <a:effectLst/>
                          <a:uLnTx/>
                          <a:uFillTx/>
                          <a:latin typeface="+mn-lt"/>
                          <a:ea typeface="+mn-ea"/>
                          <a:cs typeface="+mn-cs"/>
                        </a:rPr>
                      </a:br>
                      <a:r>
                        <a:rPr kumimoji="0" lang="en-US" sz="1800" b="0" i="0" u="none" strike="noStrike" kern="1200" cap="none" spc="0" normalizeH="0" baseline="0" noProof="0" dirty="0">
                          <a:ln>
                            <a:noFill/>
                          </a:ln>
                          <a:solidFill>
                            <a:schemeClr val="tx1"/>
                          </a:solidFill>
                          <a:effectLst/>
                          <a:uLnTx/>
                          <a:uFillTx/>
                          <a:latin typeface="+mn-lt"/>
                          <a:ea typeface="+mn-ea"/>
                          <a:cs typeface="+mn-cs"/>
                        </a:rPr>
                        <a:t>5G availability.</a:t>
                      </a:r>
                    </a:p>
                  </a:txBody>
                  <a:tcPr marL="182880" marR="182880" marT="182880" marB="182880">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b="0" i="0" dirty="0">
                          <a:solidFill>
                            <a:srgbClr val="142223"/>
                          </a:solidFill>
                          <a:effectLst/>
                          <a:latin typeface="TeleNeo Office" panose="020B0504040202090203" pitchFamily="34" charset="0"/>
                        </a:rPr>
                        <a:t>T-Mobile dominates the awards table again, with six outright wins out of a possible eight. </a:t>
                      </a:r>
                    </a:p>
                    <a:p>
                      <a:pPr algn="ctr"/>
                      <a:endParaRPr lang="en-US" b="0" i="0" dirty="0">
                        <a:solidFill>
                          <a:srgbClr val="142223"/>
                        </a:solidFill>
                        <a:effectLst/>
                        <a:latin typeface="TeleNeo Office" panose="020B0504040202090203" pitchFamily="34" charset="0"/>
                      </a:endParaRPr>
                    </a:p>
                    <a:p>
                      <a:pPr algn="ctr"/>
                      <a:r>
                        <a:rPr lang="en-US" dirty="0">
                          <a:solidFill>
                            <a:srgbClr val="142223"/>
                          </a:solidFill>
                          <a:latin typeface="TeleNeo Office" panose="020B0504040202090203" pitchFamily="34" charset="0"/>
                        </a:rPr>
                        <a:t>T-Mobile</a:t>
                      </a:r>
                      <a:r>
                        <a:rPr lang="en-US" b="0" i="0" dirty="0">
                          <a:solidFill>
                            <a:srgbClr val="142223"/>
                          </a:solidFill>
                          <a:effectLst/>
                          <a:latin typeface="TeleNeo Office" panose="020B0504040202090203" pitchFamily="34" charset="0"/>
                        </a:rPr>
                        <a:t> strengthens its lead for both speed awards and is the first U.S. carrier to win the new Consistent Quality and Live Video Experience awards.</a:t>
                      </a:r>
                      <a:endParaRPr lang="en-US" dirty="0"/>
                    </a:p>
                  </a:txBody>
                  <a:tcPr marL="182880" marR="182880" marT="182880" marB="18288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In its latest 5G Network Performance Audit Report, T-Mobile once again had the overall highest 5G score with the best coverage, stability and speeds.</a:t>
                      </a:r>
                    </a:p>
                  </a:txBody>
                  <a:tcPr marL="182880" marR="182880" marT="182880" marB="182880">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0678430"/>
                  </a:ext>
                </a:extLst>
              </a:tr>
            </a:tbl>
          </a:graphicData>
        </a:graphic>
      </p:graphicFrame>
      <p:pic>
        <p:nvPicPr>
          <p:cNvPr id="26" name="Picture 25" descr="A picture containing text, clipart&#10;&#10;Description automatically generated">
            <a:extLst>
              <a:ext uri="{FF2B5EF4-FFF2-40B4-BE49-F238E27FC236}">
                <a16:creationId xmlns:a16="http://schemas.microsoft.com/office/drawing/2014/main" id="{7B5F5E8E-6B6A-4628-BFFC-8C11416D38EC}"/>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246151" y="2032346"/>
            <a:ext cx="1645920" cy="525192"/>
          </a:xfrm>
          <a:prstGeom prst="rect">
            <a:avLst/>
          </a:prstGeom>
        </p:spPr>
      </p:pic>
      <p:pic>
        <p:nvPicPr>
          <p:cNvPr id="7" name="Picture 6">
            <a:extLst>
              <a:ext uri="{FF2B5EF4-FFF2-40B4-BE49-F238E27FC236}">
                <a16:creationId xmlns:a16="http://schemas.microsoft.com/office/drawing/2014/main" id="{AA6E4285-3B75-5066-FC56-98B9865EC1B8}"/>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41962" y="2038945"/>
            <a:ext cx="2547499" cy="511997"/>
          </a:xfrm>
          <a:prstGeom prst="rect">
            <a:avLst/>
          </a:prstGeom>
        </p:spPr>
      </p:pic>
      <p:pic>
        <p:nvPicPr>
          <p:cNvPr id="4" name="Picture 3">
            <a:extLst>
              <a:ext uri="{FF2B5EF4-FFF2-40B4-BE49-F238E27FC236}">
                <a16:creationId xmlns:a16="http://schemas.microsoft.com/office/drawing/2014/main" id="{B6F2F0A9-1400-A5E9-E1B6-E61452FD695C}"/>
              </a:ext>
            </a:extLst>
          </p:cNvPr>
          <p:cNvPicPr>
            <a:picLocks noChangeAspect="1"/>
          </p:cNvPicPr>
          <p:nvPr/>
        </p:nvPicPr>
        <p:blipFill rotWithShape="1">
          <a:blip r:embed="rId8"/>
          <a:srcRect l="38773"/>
          <a:stretch/>
        </p:blipFill>
        <p:spPr>
          <a:xfrm>
            <a:off x="9060095" y="1956808"/>
            <a:ext cx="1554480" cy="676271"/>
          </a:xfrm>
          <a:prstGeom prst="rect">
            <a:avLst/>
          </a:prstGeom>
        </p:spPr>
      </p:pic>
    </p:spTree>
    <p:extLst>
      <p:ext uri="{BB962C8B-B14F-4D97-AF65-F5344CB8AC3E}">
        <p14:creationId xmlns:p14="http://schemas.microsoft.com/office/powerpoint/2010/main" val="22229610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0">
            <a:extLst>
              <a:ext uri="{FF2B5EF4-FFF2-40B4-BE49-F238E27FC236}">
                <a16:creationId xmlns:a16="http://schemas.microsoft.com/office/drawing/2014/main" id="{E50F3F6A-4911-2ABF-A002-7156A0449B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115" r="124" b="-272"/>
          <a:stretch/>
        </p:blipFill>
        <p:spPr>
          <a:xfrm>
            <a:off x="7599731" y="2309"/>
            <a:ext cx="4595228" cy="6196121"/>
          </a:xfrm>
          <a:prstGeom prst="rect">
            <a:avLst/>
          </a:prstGeom>
        </p:spPr>
      </p:pic>
      <p:sp>
        <p:nvSpPr>
          <p:cNvPr id="3" name="Title 2">
            <a:extLst>
              <a:ext uri="{FF2B5EF4-FFF2-40B4-BE49-F238E27FC236}">
                <a16:creationId xmlns:a16="http://schemas.microsoft.com/office/drawing/2014/main" id="{6DEA8FFE-5E8E-B6DB-C433-C52DCAEBDC96}"/>
              </a:ext>
            </a:extLst>
          </p:cNvPr>
          <p:cNvSpPr>
            <a:spLocks noGrp="1"/>
          </p:cNvSpPr>
          <p:nvPr>
            <p:ph type="title"/>
          </p:nvPr>
        </p:nvSpPr>
        <p:spPr/>
        <p:txBody>
          <a:bodyPr/>
          <a:lstStyle/>
          <a:p>
            <a:r>
              <a:rPr lang="en-US"/>
              <a:t>What is E-Rate?</a:t>
            </a:r>
          </a:p>
        </p:txBody>
      </p:sp>
      <p:sp>
        <p:nvSpPr>
          <p:cNvPr id="4" name="Text Placeholder 3">
            <a:extLst>
              <a:ext uri="{FF2B5EF4-FFF2-40B4-BE49-F238E27FC236}">
                <a16:creationId xmlns:a16="http://schemas.microsoft.com/office/drawing/2014/main" id="{FC481F8A-E8CF-D34E-2437-9BA1D96D8A80}"/>
              </a:ext>
            </a:extLst>
          </p:cNvPr>
          <p:cNvSpPr>
            <a:spLocks noGrp="1"/>
          </p:cNvSpPr>
          <p:nvPr>
            <p:ph type="body" sz="quarter" idx="12"/>
          </p:nvPr>
        </p:nvSpPr>
        <p:spPr>
          <a:xfrm>
            <a:off x="372938" y="1350683"/>
            <a:ext cx="6882994" cy="931329"/>
          </a:xfrm>
        </p:spPr>
        <p:txBody>
          <a:bodyPr lIns="91440" tIns="45720" rIns="91440" bIns="45720" anchor="t">
            <a:noAutofit/>
          </a:bodyPr>
          <a:lstStyle/>
          <a:p>
            <a:pPr marL="0" indent="0">
              <a:lnSpc>
                <a:spcPct val="100000"/>
              </a:lnSpc>
              <a:buNone/>
            </a:pPr>
            <a:r>
              <a:rPr lang="en-US" b="1" spc="0" dirty="0"/>
              <a:t>The E-Rate program provides discounts to assist most schools and libraries in the United States in obtaining affordable high-speed Internet and telecommunication services.</a:t>
            </a:r>
          </a:p>
          <a:p>
            <a:endParaRPr lang="en-US" dirty="0"/>
          </a:p>
        </p:txBody>
      </p:sp>
      <p:sp>
        <p:nvSpPr>
          <p:cNvPr id="6" name="Text Placeholder 4">
            <a:extLst>
              <a:ext uri="{FF2B5EF4-FFF2-40B4-BE49-F238E27FC236}">
                <a16:creationId xmlns:a16="http://schemas.microsoft.com/office/drawing/2014/main" id="{DDABD177-13D6-2B91-0EC4-98E0B578A485}"/>
              </a:ext>
            </a:extLst>
          </p:cNvPr>
          <p:cNvSpPr txBox="1">
            <a:spLocks/>
          </p:cNvSpPr>
          <p:nvPr/>
        </p:nvSpPr>
        <p:spPr>
          <a:xfrm>
            <a:off x="372938" y="2384236"/>
            <a:ext cx="6882993" cy="426393"/>
          </a:xfrm>
          <a:prstGeom prst="rect">
            <a:avLst/>
          </a:prstGeom>
        </p:spPr>
        <p:txBody>
          <a:bodyPr lIns="91440" tIns="45720" rIns="91440" bIns="4572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20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What does it cover?</a:t>
            </a:r>
          </a:p>
        </p:txBody>
      </p:sp>
      <p:sp>
        <p:nvSpPr>
          <p:cNvPr id="7" name="Text Placeholder 19">
            <a:extLst>
              <a:ext uri="{FF2B5EF4-FFF2-40B4-BE49-F238E27FC236}">
                <a16:creationId xmlns:a16="http://schemas.microsoft.com/office/drawing/2014/main" id="{B558A471-7108-94BE-BBE0-BAA76B67B101}"/>
              </a:ext>
            </a:extLst>
          </p:cNvPr>
          <p:cNvSpPr txBox="1">
            <a:spLocks/>
          </p:cNvSpPr>
          <p:nvPr/>
        </p:nvSpPr>
        <p:spPr>
          <a:xfrm>
            <a:off x="372938" y="2826463"/>
            <a:ext cx="6341211" cy="1605595"/>
          </a:xfrm>
          <a:prstGeom prst="rect">
            <a:avLst/>
          </a:prstGeom>
        </p:spPr>
        <p:txBody>
          <a:bodyPr lIns="91440" tIns="45720" rIns="91440" bIns="45720" numCol="1"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1" i="0" dirty="0">
                <a:solidFill>
                  <a:srgbClr val="030A13"/>
                </a:solidFill>
                <a:effectLst/>
              </a:rPr>
              <a:t>Program participants may request funding in 5 categories:</a:t>
            </a:r>
            <a:r>
              <a:rPr lang="en-US" sz="1800" b="1" dirty="0">
                <a:solidFill>
                  <a:srgbClr val="030A13"/>
                </a:solidFill>
              </a:rPr>
              <a:t> </a:t>
            </a:r>
            <a:endParaRPr lang="en-US" sz="1800" b="1" i="0" dirty="0">
              <a:solidFill>
                <a:srgbClr val="030A13"/>
              </a:solidFill>
              <a:effectLst/>
            </a:endParaRPr>
          </a:p>
          <a:p>
            <a:pPr marL="285750" indent="-285750">
              <a:lnSpc>
                <a:spcPct val="100000"/>
              </a:lnSpc>
              <a:buFont typeface="Wingdings" panose="05000000000000000000" pitchFamily="2" charset="2"/>
              <a:buChar char="§"/>
            </a:pPr>
            <a:r>
              <a:rPr lang="en-US" sz="1800" spc="0" dirty="0"/>
              <a:t>Telecommunications</a:t>
            </a:r>
          </a:p>
          <a:p>
            <a:pPr marL="285750" indent="-285750">
              <a:lnSpc>
                <a:spcPct val="100000"/>
              </a:lnSpc>
              <a:buFont typeface="Wingdings" panose="05000000000000000000" pitchFamily="2" charset="2"/>
              <a:buChar char="§"/>
            </a:pPr>
            <a:r>
              <a:rPr lang="en-US" sz="1800" spc="0" dirty="0"/>
              <a:t>Telecommunications Services</a:t>
            </a:r>
          </a:p>
          <a:p>
            <a:pPr marL="285750" indent="-285750">
              <a:lnSpc>
                <a:spcPct val="100000"/>
              </a:lnSpc>
              <a:buFont typeface="Wingdings" panose="05000000000000000000" pitchFamily="2" charset="2"/>
              <a:buChar char="§"/>
            </a:pPr>
            <a:r>
              <a:rPr lang="en-US" sz="1800" spc="0" dirty="0"/>
              <a:t>Internet Access</a:t>
            </a:r>
          </a:p>
          <a:p>
            <a:pPr marL="285750" indent="-285750">
              <a:lnSpc>
                <a:spcPct val="100000"/>
              </a:lnSpc>
              <a:buFont typeface="Wingdings" panose="05000000000000000000" pitchFamily="2" charset="2"/>
              <a:buChar char="§"/>
            </a:pPr>
            <a:r>
              <a:rPr lang="en-US" sz="1800" spc="0" dirty="0"/>
              <a:t>Internal Connections</a:t>
            </a:r>
          </a:p>
          <a:p>
            <a:pPr marL="285750" indent="-285750">
              <a:lnSpc>
                <a:spcPct val="100000"/>
              </a:lnSpc>
              <a:buFont typeface="Wingdings" panose="05000000000000000000" pitchFamily="2" charset="2"/>
              <a:buChar char="§"/>
            </a:pPr>
            <a:r>
              <a:rPr lang="en-US" sz="1800" spc="0" dirty="0"/>
              <a:t>Basic Maintenance of Internal Connections</a:t>
            </a:r>
          </a:p>
        </p:txBody>
      </p:sp>
      <p:sp>
        <p:nvSpPr>
          <p:cNvPr id="8" name="Text Placeholder 4">
            <a:extLst>
              <a:ext uri="{FF2B5EF4-FFF2-40B4-BE49-F238E27FC236}">
                <a16:creationId xmlns:a16="http://schemas.microsoft.com/office/drawing/2014/main" id="{5BCF2D76-C32A-C79D-3D6C-2142CDD1EE79}"/>
              </a:ext>
            </a:extLst>
          </p:cNvPr>
          <p:cNvSpPr txBox="1">
            <a:spLocks/>
          </p:cNvSpPr>
          <p:nvPr/>
        </p:nvSpPr>
        <p:spPr>
          <a:xfrm>
            <a:off x="372938" y="5070292"/>
            <a:ext cx="6882993" cy="426393"/>
          </a:xfrm>
          <a:prstGeom prst="rect">
            <a:avLst/>
          </a:prstGeom>
        </p:spPr>
        <p:txBody>
          <a:bodyPr lIns="91440" tIns="45720" rIns="91440" bIns="4572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20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How does it work?</a:t>
            </a:r>
          </a:p>
        </p:txBody>
      </p:sp>
      <p:sp>
        <p:nvSpPr>
          <p:cNvPr id="9" name="Text Placeholder 19">
            <a:extLst>
              <a:ext uri="{FF2B5EF4-FFF2-40B4-BE49-F238E27FC236}">
                <a16:creationId xmlns:a16="http://schemas.microsoft.com/office/drawing/2014/main" id="{58CF041F-97B1-BF02-0E3F-62EAD0CA9C0E}"/>
              </a:ext>
            </a:extLst>
          </p:cNvPr>
          <p:cNvSpPr txBox="1">
            <a:spLocks/>
          </p:cNvSpPr>
          <p:nvPr/>
        </p:nvSpPr>
        <p:spPr>
          <a:xfrm>
            <a:off x="372938" y="5512520"/>
            <a:ext cx="6341211" cy="823708"/>
          </a:xfrm>
          <a:prstGeom prst="rect">
            <a:avLst/>
          </a:prstGeom>
        </p:spPr>
        <p:txBody>
          <a:bodyPr lIns="91440" tIns="45720" rIns="91440" bIns="45720" numCol="1"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dirty="0"/>
              <a:t>Discounts for support depend on the level of poverty and the urban/rural status of the population served and range from 20 percent to 90 percent of the costs of eligible services.</a:t>
            </a:r>
            <a:endParaRPr lang="en-US" sz="1800" b="1" spc="0" dirty="0"/>
          </a:p>
        </p:txBody>
      </p:sp>
      <p:sp>
        <p:nvSpPr>
          <p:cNvPr id="11" name="Rectangle 10">
            <a:extLst>
              <a:ext uri="{FF2B5EF4-FFF2-40B4-BE49-F238E27FC236}">
                <a16:creationId xmlns:a16="http://schemas.microsoft.com/office/drawing/2014/main" id="{5377980C-B118-3B66-D2D7-0E78EDAF4C80}"/>
              </a:ext>
            </a:extLst>
          </p:cNvPr>
          <p:cNvSpPr/>
          <p:nvPr/>
        </p:nvSpPr>
        <p:spPr>
          <a:xfrm>
            <a:off x="7587115" y="-22108"/>
            <a:ext cx="4593774" cy="6220538"/>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013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0B2B672-F826-FDB1-3964-97C4F2CC2B37}"/>
              </a:ext>
            </a:extLst>
          </p:cNvPr>
          <p:cNvGraphicFramePr>
            <a:graphicFrameLocks noGrp="1"/>
          </p:cNvGraphicFramePr>
          <p:nvPr>
            <p:extLst>
              <p:ext uri="{D42A27DB-BD31-4B8C-83A1-F6EECF244321}">
                <p14:modId xmlns:p14="http://schemas.microsoft.com/office/powerpoint/2010/main" val="257891937"/>
              </p:ext>
            </p:extLst>
          </p:nvPr>
        </p:nvGraphicFramePr>
        <p:xfrm>
          <a:off x="401942" y="1854648"/>
          <a:ext cx="11284205" cy="3876031"/>
        </p:xfrm>
        <a:graphic>
          <a:graphicData uri="http://schemas.openxmlformats.org/drawingml/2006/table">
            <a:tbl>
              <a:tblPr firstRow="1" bandRow="1">
                <a:tableStyleId>{5C22544A-7EE6-4342-B048-85BDC9FD1C3A}</a:tableStyleId>
              </a:tblPr>
              <a:tblGrid>
                <a:gridCol w="2256841">
                  <a:extLst>
                    <a:ext uri="{9D8B030D-6E8A-4147-A177-3AD203B41FA5}">
                      <a16:colId xmlns:a16="http://schemas.microsoft.com/office/drawing/2014/main" val="720406968"/>
                    </a:ext>
                  </a:extLst>
                </a:gridCol>
                <a:gridCol w="2256841">
                  <a:extLst>
                    <a:ext uri="{9D8B030D-6E8A-4147-A177-3AD203B41FA5}">
                      <a16:colId xmlns:a16="http://schemas.microsoft.com/office/drawing/2014/main" val="2664776823"/>
                    </a:ext>
                  </a:extLst>
                </a:gridCol>
                <a:gridCol w="2256841">
                  <a:extLst>
                    <a:ext uri="{9D8B030D-6E8A-4147-A177-3AD203B41FA5}">
                      <a16:colId xmlns:a16="http://schemas.microsoft.com/office/drawing/2014/main" val="2106521317"/>
                    </a:ext>
                  </a:extLst>
                </a:gridCol>
                <a:gridCol w="2256841">
                  <a:extLst>
                    <a:ext uri="{9D8B030D-6E8A-4147-A177-3AD203B41FA5}">
                      <a16:colId xmlns:a16="http://schemas.microsoft.com/office/drawing/2014/main" val="3363810179"/>
                    </a:ext>
                  </a:extLst>
                </a:gridCol>
                <a:gridCol w="2256841">
                  <a:extLst>
                    <a:ext uri="{9D8B030D-6E8A-4147-A177-3AD203B41FA5}">
                      <a16:colId xmlns:a16="http://schemas.microsoft.com/office/drawing/2014/main" val="2565676351"/>
                    </a:ext>
                  </a:extLst>
                </a:gridCol>
              </a:tblGrid>
              <a:tr h="370840">
                <a:tc rowSpan="2">
                  <a:txBody>
                    <a:bodyPr/>
                    <a:lstStyle/>
                    <a:p>
                      <a:r>
                        <a:rPr lang="en-US" dirty="0">
                          <a:solidFill>
                            <a:schemeClr val="tx1"/>
                          </a:solidFill>
                        </a:rPr>
                        <a:t>INCOME</a:t>
                      </a:r>
                    </a:p>
                    <a:p>
                      <a:pPr lvl="0">
                        <a:buNone/>
                      </a:pPr>
                      <a:r>
                        <a:rPr lang="en-US" sz="1200" b="0" i="0" u="none" strike="noStrike" noProof="0" dirty="0">
                          <a:solidFill>
                            <a:schemeClr val="tx1"/>
                          </a:solidFill>
                          <a:latin typeface="Tenorite "/>
                        </a:rPr>
                        <a:t>Measured by % of students eligible for the National School Lunch Program (NSLP)</a:t>
                      </a:r>
                      <a:endParaRPr lang="en-US" dirty="0"/>
                    </a:p>
                  </a:txBody>
                  <a:tcPr anchor="ctr">
                    <a:lnL w="12700">
                      <a:solidFill>
                        <a:schemeClr val="tx1"/>
                      </a:solidFill>
                    </a:lnL>
                    <a:lnR w="0">
                      <a:noFill/>
                    </a:lnR>
                    <a:lnT w="12700">
                      <a:solidFill>
                        <a:schemeClr val="tx1"/>
                      </a:solidFill>
                    </a:lnT>
                    <a:lnB w="0">
                      <a:noFill/>
                    </a:lnB>
                    <a:solidFill>
                      <a:schemeClr val="bg1"/>
                    </a:solidFill>
                  </a:tcPr>
                </a:tc>
                <a:tc gridSpan="2">
                  <a:txBody>
                    <a:bodyPr/>
                    <a:lstStyle/>
                    <a:p>
                      <a:pPr algn="ctr"/>
                      <a:r>
                        <a:rPr lang="en-US" dirty="0">
                          <a:solidFill>
                            <a:schemeClr val="bg1"/>
                          </a:solidFill>
                        </a:rPr>
                        <a:t>CATEGORY ONE (C1)</a:t>
                      </a:r>
                    </a:p>
                  </a:txBody>
                  <a:tcPr anchor="ctr">
                    <a:lnL w="0">
                      <a:noFill/>
                    </a:lnL>
                    <a:lnR w="0">
                      <a:noFill/>
                    </a:lnR>
                    <a:lnT w="0">
                      <a:noFill/>
                    </a:lnT>
                    <a:lnB w="0">
                      <a:noFill/>
                    </a:lnB>
                    <a:solidFill>
                      <a:srgbClr val="002060"/>
                    </a:solidFill>
                  </a:tcPr>
                </a:tc>
                <a:tc hMerge="1">
                  <a:txBody>
                    <a:bodyPr/>
                    <a:lstStyle/>
                    <a:p>
                      <a:pPr algn="ctr"/>
                      <a:endParaRPr lang="en-US" dirty="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gridSpan="2">
                  <a:txBody>
                    <a:bodyPr/>
                    <a:lstStyle/>
                    <a:p>
                      <a:pPr lvl="0" algn="ctr">
                        <a:buNone/>
                      </a:pPr>
                      <a:r>
                        <a:rPr lang="en-US" sz="1800" b="1" i="0" u="none" strike="noStrike" noProof="0" dirty="0">
                          <a:solidFill>
                            <a:schemeClr val="bg1"/>
                          </a:solidFill>
                          <a:latin typeface="Tenorite "/>
                        </a:rPr>
                        <a:t>CATEGORY TWO (C2)</a:t>
                      </a:r>
                      <a:endParaRPr lang="en-US" dirty="0">
                        <a:solidFill>
                          <a:schemeClr val="bg1"/>
                        </a:solidFill>
                      </a:endParaRPr>
                    </a:p>
                  </a:txBody>
                  <a:tcPr anchor="ctr">
                    <a:lnL w="0">
                      <a:noFill/>
                    </a:lnL>
                    <a:lnR w="0">
                      <a:noFill/>
                    </a:lnR>
                    <a:lnT w="0">
                      <a:noFill/>
                    </a:lnT>
                    <a:lnB w="0">
                      <a:noFill/>
                    </a:lnB>
                    <a:solidFill>
                      <a:srgbClr val="002060"/>
                    </a:solidFill>
                  </a:tcPr>
                </a:tc>
                <a:tc hMerge="1">
                  <a:txBody>
                    <a:bodyPr/>
                    <a:lstStyle/>
                    <a:p>
                      <a:pPr algn="ctr"/>
                      <a:endParaRPr lang="en-US" dirty="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011570410"/>
                  </a:ext>
                </a:extLst>
              </a:tr>
              <a:tr h="370840">
                <a:tc vMerge="1">
                  <a:txBody>
                    <a:bodyPr/>
                    <a:lstStyle/>
                    <a:p>
                      <a:pPr lvl="0">
                        <a:buNone/>
                      </a:pPr>
                      <a:r>
                        <a:rPr lang="en-US" sz="1200" b="0" i="0" u="none" strike="noStrike" noProof="0" dirty="0">
                          <a:solidFill>
                            <a:schemeClr val="tx1"/>
                          </a:solidFill>
                          <a:latin typeface="Tenorite "/>
                        </a:rPr>
                        <a:t>Measured by % of students eligible for the National School Lunch Program (NSLP)</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dirty="0">
                          <a:solidFill>
                            <a:schemeClr val="bg1"/>
                          </a:solidFill>
                        </a:rPr>
                        <a:t>URBAN</a:t>
                      </a:r>
                    </a:p>
                    <a:p>
                      <a:pPr lvl="0" algn="ctr">
                        <a:buNone/>
                      </a:pPr>
                      <a:r>
                        <a:rPr lang="en-US" dirty="0">
                          <a:solidFill>
                            <a:schemeClr val="bg1"/>
                          </a:solidFill>
                        </a:rPr>
                        <a:t>Discount</a:t>
                      </a:r>
                    </a:p>
                  </a:txBody>
                  <a:tcPr anchor="ctr">
                    <a:lnL w="0">
                      <a:noFill/>
                    </a:lnL>
                    <a:lnR w="0">
                      <a:noFill/>
                    </a:lnR>
                    <a:lnT w="0">
                      <a:noFill/>
                    </a:lnT>
                    <a:lnB w="0">
                      <a:noFill/>
                    </a:lnB>
                    <a:solidFill>
                      <a:srgbClr val="002060"/>
                    </a:solidFill>
                  </a:tcPr>
                </a:tc>
                <a:tc>
                  <a:txBody>
                    <a:bodyPr/>
                    <a:lstStyle/>
                    <a:p>
                      <a:pPr algn="ctr"/>
                      <a:r>
                        <a:rPr lang="en-US" dirty="0">
                          <a:solidFill>
                            <a:schemeClr val="bg1"/>
                          </a:solidFill>
                        </a:rPr>
                        <a:t>RURAL</a:t>
                      </a:r>
                    </a:p>
                    <a:p>
                      <a:pPr lvl="0" algn="ctr">
                        <a:lnSpc>
                          <a:spcPct val="100000"/>
                        </a:lnSpc>
                        <a:spcBef>
                          <a:spcPts val="0"/>
                        </a:spcBef>
                        <a:spcAft>
                          <a:spcPts val="0"/>
                        </a:spcAft>
                        <a:buNone/>
                      </a:pPr>
                      <a:r>
                        <a:rPr lang="en-US" sz="1800" b="0" i="0" u="none" strike="noStrike" noProof="0" dirty="0">
                          <a:solidFill>
                            <a:schemeClr val="bg1"/>
                          </a:solidFill>
                          <a:latin typeface="Tenorite "/>
                        </a:rPr>
                        <a:t>Discount</a:t>
                      </a:r>
                    </a:p>
                  </a:txBody>
                  <a:tcPr anchor="ctr">
                    <a:lnL w="0">
                      <a:noFill/>
                    </a:lnL>
                    <a:lnR w="0">
                      <a:noFill/>
                    </a:lnR>
                    <a:lnT w="0">
                      <a:noFill/>
                    </a:lnT>
                    <a:lnB w="0">
                      <a:noFill/>
                    </a:lnB>
                    <a:solidFill>
                      <a:srgbClr val="002060"/>
                    </a:solidFill>
                  </a:tcPr>
                </a:tc>
                <a:tc>
                  <a:txBody>
                    <a:bodyPr/>
                    <a:lstStyle/>
                    <a:p>
                      <a:pPr algn="ctr"/>
                      <a:r>
                        <a:rPr lang="en-US" dirty="0">
                          <a:solidFill>
                            <a:schemeClr val="bg1"/>
                          </a:solidFill>
                        </a:rPr>
                        <a:t>URBAN</a:t>
                      </a:r>
                    </a:p>
                    <a:p>
                      <a:pPr lvl="0" algn="ctr">
                        <a:lnSpc>
                          <a:spcPct val="100000"/>
                        </a:lnSpc>
                        <a:spcBef>
                          <a:spcPts val="0"/>
                        </a:spcBef>
                        <a:spcAft>
                          <a:spcPts val="0"/>
                        </a:spcAft>
                        <a:buNone/>
                      </a:pPr>
                      <a:r>
                        <a:rPr lang="en-US" sz="1800" b="0" i="0" u="none" strike="noStrike" noProof="0" dirty="0">
                          <a:solidFill>
                            <a:schemeClr val="bg1"/>
                          </a:solidFill>
                          <a:latin typeface="Tenorite "/>
                        </a:rPr>
                        <a:t>Discount</a:t>
                      </a:r>
                    </a:p>
                  </a:txBody>
                  <a:tcPr anchor="ctr">
                    <a:lnL w="0">
                      <a:noFill/>
                    </a:lnL>
                    <a:lnR w="0">
                      <a:noFill/>
                    </a:lnR>
                    <a:lnT w="0">
                      <a:noFill/>
                    </a:lnT>
                    <a:lnB w="0">
                      <a:noFill/>
                    </a:lnB>
                    <a:solidFill>
                      <a:srgbClr val="002060"/>
                    </a:solidFill>
                  </a:tcPr>
                </a:tc>
                <a:tc>
                  <a:txBody>
                    <a:bodyPr/>
                    <a:lstStyle/>
                    <a:p>
                      <a:pPr algn="ctr"/>
                      <a:r>
                        <a:rPr lang="en-US" dirty="0">
                          <a:solidFill>
                            <a:schemeClr val="bg1"/>
                          </a:solidFill>
                        </a:rPr>
                        <a:t>RURAL</a:t>
                      </a:r>
                    </a:p>
                    <a:p>
                      <a:pPr lvl="0" algn="ctr">
                        <a:lnSpc>
                          <a:spcPct val="100000"/>
                        </a:lnSpc>
                        <a:spcBef>
                          <a:spcPts val="0"/>
                        </a:spcBef>
                        <a:spcAft>
                          <a:spcPts val="0"/>
                        </a:spcAft>
                        <a:buNone/>
                      </a:pPr>
                      <a:r>
                        <a:rPr lang="en-US" sz="1800" b="0" i="0" u="none" strike="noStrike" noProof="0" dirty="0">
                          <a:solidFill>
                            <a:schemeClr val="bg1"/>
                          </a:solidFill>
                          <a:latin typeface="Tenorite "/>
                        </a:rPr>
                        <a:t>Discount</a:t>
                      </a:r>
                    </a:p>
                  </a:txBody>
                  <a:tcPr anchor="ctr">
                    <a:lnL w="0">
                      <a:noFill/>
                    </a:lnL>
                    <a:lnR w="0">
                      <a:noFill/>
                    </a:lnR>
                    <a:lnT w="0">
                      <a:noFill/>
                    </a:lnT>
                    <a:lnB w="0">
                      <a:noFill/>
                    </a:lnB>
                    <a:solidFill>
                      <a:srgbClr val="002060"/>
                    </a:solidFill>
                  </a:tcPr>
                </a:tc>
                <a:extLst>
                  <a:ext uri="{0D108BD9-81ED-4DB2-BD59-A6C34878D82A}">
                    <a16:rowId xmlns:a16="http://schemas.microsoft.com/office/drawing/2014/main" val="2902049892"/>
                  </a:ext>
                </a:extLst>
              </a:tr>
              <a:tr h="370840">
                <a:tc rowSpan="2">
                  <a:txBody>
                    <a:bodyPr/>
                    <a:lstStyle/>
                    <a:p>
                      <a:r>
                        <a:rPr lang="en-US" dirty="0">
                          <a:solidFill>
                            <a:schemeClr val="bg1"/>
                          </a:solidFill>
                        </a:rPr>
                        <a:t>75% to 100%</a:t>
                      </a:r>
                    </a:p>
                  </a:txBody>
                  <a:tcPr anchor="ctr">
                    <a:lnL w="0">
                      <a:noFill/>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2060"/>
                    </a:solidFill>
                  </a:tcPr>
                </a:tc>
                <a:tc gridSpan="4">
                  <a:txBody>
                    <a:bodyPr/>
                    <a:lstStyle/>
                    <a:p>
                      <a:pPr algn="ctr"/>
                      <a:r>
                        <a:rPr lang="en-US" dirty="0">
                          <a:solidFill>
                            <a:schemeClr val="tx1"/>
                          </a:solidFill>
                        </a:rPr>
                        <a:t>90% for C1, 85% for C2</a:t>
                      </a:r>
                    </a:p>
                  </a:txBody>
                  <a:tcPr anchor="ctr">
                    <a:lnL w="0" cap="flat" cmpd="sng" algn="ctr">
                      <a:noFill/>
                      <a:prstDash val="solid"/>
                      <a:round/>
                      <a:headEnd type="none" w="med" len="med"/>
                      <a:tailEnd type="none" w="med" len="med"/>
                    </a:lnL>
                    <a:lnR w="12700">
                      <a:solidFill>
                        <a:schemeClr val="tx1"/>
                      </a:solidFill>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solidFill>
                          <a:schemeClr val="tx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solidFill>
                          <a:schemeClr val="tx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solidFill>
                          <a:schemeClr val="tx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1094531"/>
                  </a:ext>
                </a:extLst>
              </a:tr>
              <a:tr h="370840">
                <a:tc vMerge="1">
                  <a:txBody>
                    <a:bodyPr/>
                    <a:lstStyle/>
                    <a:p>
                      <a:endParaRPr lang="en-US" dirty="0">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tc gridSpan="4">
                  <a:txBody>
                    <a:bodyPr/>
                    <a:lstStyle/>
                    <a:p>
                      <a:pPr algn="ctr"/>
                      <a:r>
                        <a:rPr lang="en-US" dirty="0">
                          <a:solidFill>
                            <a:schemeClr val="tx1"/>
                          </a:solidFill>
                        </a:rPr>
                        <a:t>Tribal Libraries: FY 2023 &amp; earlier:90% for C1, 85% for C2</a:t>
                      </a:r>
                    </a:p>
                    <a:p>
                      <a:pPr algn="ctr"/>
                      <a:r>
                        <a:rPr lang="en-US" dirty="0">
                          <a:solidFill>
                            <a:schemeClr val="tx1"/>
                          </a:solidFill>
                        </a:rPr>
                        <a:t>FY 2024 and later: (90% for C1 &amp; C2)</a:t>
                      </a:r>
                    </a:p>
                  </a:txBody>
                  <a:tcPr anchor="ctr">
                    <a:lnL w="0" cap="flat" cmpd="sng" algn="ctr">
                      <a:no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2624117"/>
                  </a:ext>
                </a:extLst>
              </a:tr>
              <a:tr h="370839">
                <a:tc>
                  <a:txBody>
                    <a:bodyPr/>
                    <a:lstStyle/>
                    <a:p>
                      <a:pPr marL="0" marR="0" lvl="0" indent="0" algn="l" rtl="0">
                        <a:lnSpc>
                          <a:spcPct val="100000"/>
                        </a:lnSpc>
                        <a:spcBef>
                          <a:spcPts val="0"/>
                        </a:spcBef>
                        <a:spcAft>
                          <a:spcPts val="0"/>
                        </a:spcAft>
                        <a:buClrTx/>
                        <a:buSzTx/>
                        <a:buFontTx/>
                        <a:buNone/>
                      </a:pPr>
                      <a:r>
                        <a:rPr lang="en-US" dirty="0">
                          <a:solidFill>
                            <a:schemeClr val="bg1"/>
                          </a:solidFill>
                        </a:rPr>
                        <a:t>50% to 74%</a:t>
                      </a:r>
                      <a:endParaRPr lang="en-US"/>
                    </a:p>
                  </a:txBody>
                  <a:tcPr anchor="ctr">
                    <a:lnL w="0">
                      <a:noFill/>
                    </a:lnL>
                    <a:lnR w="0">
                      <a:noFill/>
                    </a:lnR>
                    <a:lnT w="0">
                      <a:noFill/>
                    </a:lnT>
                    <a:lnB w="0">
                      <a:noFill/>
                    </a:lnB>
                    <a:solidFill>
                      <a:srgbClr val="002060"/>
                    </a:solidFill>
                  </a:tcPr>
                </a:tc>
                <a:tc>
                  <a:txBody>
                    <a:bodyPr/>
                    <a:lstStyle/>
                    <a:p>
                      <a:pPr lvl="0" algn="ctr">
                        <a:buNone/>
                      </a:pPr>
                      <a:r>
                        <a:rPr lang="en-US" dirty="0">
                          <a:solidFill>
                            <a:schemeClr val="tx1"/>
                          </a:solidFill>
                        </a:rPr>
                        <a:t>80%</a:t>
                      </a:r>
                      <a:endParaRPr lang="en-US"/>
                    </a:p>
                  </a:txBody>
                  <a:tcPr anchor="ctr">
                    <a:lnL w="0">
                      <a:no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80%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80%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80%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7657803"/>
                  </a:ext>
                </a:extLst>
              </a:tr>
              <a:tr h="370838">
                <a:tc>
                  <a:txBody>
                    <a:bodyPr/>
                    <a:lstStyle/>
                    <a:p>
                      <a:pPr marL="0" marR="0" lvl="0" indent="0" algn="l" rtl="0">
                        <a:lnSpc>
                          <a:spcPct val="100000"/>
                        </a:lnSpc>
                        <a:spcBef>
                          <a:spcPts val="0"/>
                        </a:spcBef>
                        <a:spcAft>
                          <a:spcPts val="0"/>
                        </a:spcAft>
                        <a:buClrTx/>
                        <a:buSzTx/>
                        <a:buFontTx/>
                        <a:buNone/>
                      </a:pPr>
                      <a:r>
                        <a:rPr lang="en-US" dirty="0">
                          <a:solidFill>
                            <a:schemeClr val="bg1"/>
                          </a:solidFill>
                        </a:rPr>
                        <a:t>35% to 49%</a:t>
                      </a:r>
                      <a:endParaRPr lang="en-US"/>
                    </a:p>
                  </a:txBody>
                  <a:tcPr anchor="ctr">
                    <a:lnL w="0">
                      <a:noFill/>
                    </a:lnL>
                    <a:lnR w="0">
                      <a:noFill/>
                    </a:lnR>
                    <a:lnT w="0">
                      <a:noFill/>
                    </a:lnT>
                    <a:lnB w="0">
                      <a:noFill/>
                    </a:lnB>
                    <a:solidFill>
                      <a:srgbClr val="002060"/>
                    </a:solidFill>
                  </a:tcPr>
                </a:tc>
                <a:tc>
                  <a:txBody>
                    <a:bodyPr/>
                    <a:lstStyle/>
                    <a:p>
                      <a:pPr lvl="0" algn="ctr">
                        <a:buNone/>
                      </a:pPr>
                      <a:r>
                        <a:rPr lang="en-US" dirty="0">
                          <a:solidFill>
                            <a:schemeClr val="tx1"/>
                          </a:solidFill>
                        </a:rPr>
                        <a:t>60%</a:t>
                      </a:r>
                      <a:endParaRPr lang="en-US"/>
                    </a:p>
                  </a:txBody>
                  <a:tcPr anchor="ctr">
                    <a:lnL w="0">
                      <a:no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70%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60%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70%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93014058"/>
                  </a:ext>
                </a:extLst>
              </a:tr>
              <a:tr h="370838">
                <a:tc>
                  <a:txBody>
                    <a:bodyPr/>
                    <a:lstStyle/>
                    <a:p>
                      <a:pPr lvl="0">
                        <a:buNone/>
                      </a:pPr>
                      <a:r>
                        <a:rPr lang="en-US" dirty="0">
                          <a:solidFill>
                            <a:schemeClr val="bg1"/>
                          </a:solidFill>
                        </a:rPr>
                        <a:t>20% to 34%</a:t>
                      </a:r>
                      <a:endParaRPr lang="en-US"/>
                    </a:p>
                  </a:txBody>
                  <a:tcPr anchor="ctr">
                    <a:lnL w="0">
                      <a:noFill/>
                    </a:lnL>
                    <a:lnR w="0">
                      <a:noFill/>
                    </a:lnR>
                    <a:lnT w="0">
                      <a:noFill/>
                    </a:lnT>
                    <a:lnB w="0">
                      <a:noFill/>
                    </a:lnB>
                    <a:solidFill>
                      <a:srgbClr val="002060"/>
                    </a:solidFill>
                  </a:tcPr>
                </a:tc>
                <a:tc>
                  <a:txBody>
                    <a:bodyPr/>
                    <a:lstStyle/>
                    <a:p>
                      <a:pPr lvl="0" algn="ctr">
                        <a:buNone/>
                      </a:pPr>
                      <a:r>
                        <a:rPr lang="en-US" dirty="0">
                          <a:solidFill>
                            <a:schemeClr val="tx1"/>
                          </a:solidFill>
                        </a:rPr>
                        <a:t>50%</a:t>
                      </a:r>
                      <a:endParaRPr lang="en-US"/>
                    </a:p>
                  </a:txBody>
                  <a:tcPr anchor="ctr">
                    <a:lnL w="0">
                      <a:no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60%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50%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60%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28101067"/>
                  </a:ext>
                </a:extLst>
              </a:tr>
              <a:tr h="370838">
                <a:tc>
                  <a:txBody>
                    <a:bodyPr/>
                    <a:lstStyle/>
                    <a:p>
                      <a:pPr lvl="0">
                        <a:buNone/>
                      </a:pPr>
                      <a:r>
                        <a:rPr lang="en-US" dirty="0">
                          <a:solidFill>
                            <a:schemeClr val="bg1"/>
                          </a:solidFill>
                        </a:rPr>
                        <a:t>1% to 19%</a:t>
                      </a:r>
                      <a:endParaRPr lang="en-US"/>
                    </a:p>
                  </a:txBody>
                  <a:tcPr anchor="ctr">
                    <a:lnL w="0">
                      <a:noFill/>
                    </a:lnL>
                    <a:lnR w="0">
                      <a:noFill/>
                    </a:lnR>
                    <a:lnT w="0">
                      <a:noFill/>
                    </a:lnT>
                    <a:lnB w="0">
                      <a:noFill/>
                    </a:lnB>
                    <a:solidFill>
                      <a:srgbClr val="002060"/>
                    </a:solidFill>
                  </a:tcPr>
                </a:tc>
                <a:tc>
                  <a:txBody>
                    <a:bodyPr/>
                    <a:lstStyle/>
                    <a:p>
                      <a:pPr lvl="0" algn="ctr">
                        <a:buNone/>
                      </a:pPr>
                      <a:r>
                        <a:rPr lang="en-US" dirty="0">
                          <a:solidFill>
                            <a:schemeClr val="tx1"/>
                          </a:solidFill>
                        </a:rPr>
                        <a:t>40%</a:t>
                      </a:r>
                      <a:endParaRPr lang="en-US"/>
                    </a:p>
                  </a:txBody>
                  <a:tcPr anchor="ctr">
                    <a:lnL w="0">
                      <a:no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50%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40%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50%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41420420"/>
                  </a:ext>
                </a:extLst>
              </a:tr>
              <a:tr h="370838">
                <a:tc>
                  <a:txBody>
                    <a:bodyPr/>
                    <a:lstStyle/>
                    <a:p>
                      <a:pPr marL="0" marR="0" lvl="0" indent="0" algn="l" rtl="0">
                        <a:lnSpc>
                          <a:spcPct val="100000"/>
                        </a:lnSpc>
                        <a:spcBef>
                          <a:spcPts val="0"/>
                        </a:spcBef>
                        <a:spcAft>
                          <a:spcPts val="0"/>
                        </a:spcAft>
                        <a:buClrTx/>
                        <a:buSzTx/>
                        <a:buFontTx/>
                        <a:buNone/>
                      </a:pPr>
                      <a:r>
                        <a:rPr lang="en-US" dirty="0">
                          <a:solidFill>
                            <a:schemeClr val="bg1"/>
                          </a:solidFill>
                        </a:rPr>
                        <a:t>Less than 1%</a:t>
                      </a:r>
                      <a:endParaRPr lang="en-US"/>
                    </a:p>
                  </a:txBody>
                  <a:tcPr anchor="ctr">
                    <a:lnL w="0">
                      <a:noFill/>
                    </a:lnL>
                    <a:lnR w="0">
                      <a:noFill/>
                    </a:lnR>
                    <a:lnT w="0">
                      <a:noFill/>
                    </a:lnT>
                    <a:lnB w="0">
                      <a:noFill/>
                    </a:lnB>
                    <a:solidFill>
                      <a:srgbClr val="002060"/>
                    </a:solidFill>
                  </a:tcPr>
                </a:tc>
                <a:tc>
                  <a:txBody>
                    <a:bodyPr/>
                    <a:lstStyle/>
                    <a:p>
                      <a:pPr lvl="0" algn="ctr">
                        <a:buNone/>
                      </a:pPr>
                      <a:r>
                        <a:rPr lang="en-US" dirty="0">
                          <a:solidFill>
                            <a:schemeClr val="tx1"/>
                          </a:solidFill>
                        </a:rPr>
                        <a:t>20%</a:t>
                      </a:r>
                      <a:endParaRPr lang="en-US"/>
                    </a:p>
                  </a:txBody>
                  <a:tcPr anchor="ctr">
                    <a:lnL w="0">
                      <a:no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20%</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dirty="0">
                          <a:solidFill>
                            <a:schemeClr val="tx1"/>
                          </a:solidFill>
                        </a:rPr>
                        <a:t>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88103001"/>
                  </a:ext>
                </a:extLst>
              </a:tr>
            </a:tbl>
          </a:graphicData>
        </a:graphic>
      </p:graphicFrame>
      <p:sp>
        <p:nvSpPr>
          <p:cNvPr id="2" name="Title 1">
            <a:extLst>
              <a:ext uri="{FF2B5EF4-FFF2-40B4-BE49-F238E27FC236}">
                <a16:creationId xmlns:a16="http://schemas.microsoft.com/office/drawing/2014/main" id="{6865A670-3FAF-CF5E-6D7B-C6BAB8BA496E}"/>
              </a:ext>
            </a:extLst>
          </p:cNvPr>
          <p:cNvSpPr>
            <a:spLocks noGrp="1"/>
          </p:cNvSpPr>
          <p:nvPr>
            <p:ph type="title"/>
          </p:nvPr>
        </p:nvSpPr>
        <p:spPr>
          <a:xfrm>
            <a:off x="398139" y="390548"/>
            <a:ext cx="11395720" cy="640698"/>
          </a:xfrm>
        </p:spPr>
        <p:txBody>
          <a:bodyPr/>
          <a:lstStyle/>
          <a:p>
            <a:r>
              <a:rPr lang="en-US" dirty="0"/>
              <a:t>E-rate ($4.4B) ~ Assumed $2.1B for bus wi-fi Learning without limits</a:t>
            </a:r>
          </a:p>
        </p:txBody>
      </p:sp>
    </p:spTree>
    <p:extLst>
      <p:ext uri="{BB962C8B-B14F-4D97-AF65-F5344CB8AC3E}">
        <p14:creationId xmlns:p14="http://schemas.microsoft.com/office/powerpoint/2010/main" val="1065806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37760-D6C4-95F8-BC56-160D7AEF81A4}"/>
              </a:ext>
            </a:extLst>
          </p:cNvPr>
          <p:cNvSpPr>
            <a:spLocks noGrp="1"/>
          </p:cNvSpPr>
          <p:nvPr>
            <p:ph type="title"/>
          </p:nvPr>
        </p:nvSpPr>
        <p:spPr/>
        <p:txBody>
          <a:bodyPr/>
          <a:lstStyle/>
          <a:p>
            <a:r>
              <a:rPr lang="en-US"/>
              <a:t>How does billing work?</a:t>
            </a:r>
          </a:p>
        </p:txBody>
      </p:sp>
      <p:sp>
        <p:nvSpPr>
          <p:cNvPr id="4" name="Text Placeholder 3">
            <a:extLst>
              <a:ext uri="{FF2B5EF4-FFF2-40B4-BE49-F238E27FC236}">
                <a16:creationId xmlns:a16="http://schemas.microsoft.com/office/drawing/2014/main" id="{4036B2C7-D434-2E16-B2F2-0847F9A001B5}"/>
              </a:ext>
            </a:extLst>
          </p:cNvPr>
          <p:cNvSpPr>
            <a:spLocks noGrp="1"/>
          </p:cNvSpPr>
          <p:nvPr>
            <p:ph type="body" sz="quarter" idx="12"/>
          </p:nvPr>
        </p:nvSpPr>
        <p:spPr>
          <a:xfrm>
            <a:off x="5007238" y="4632229"/>
            <a:ext cx="6882994" cy="2639413"/>
          </a:xfrm>
        </p:spPr>
        <p:txBody>
          <a:bodyPr lIns="91440" tIns="45720" rIns="91440" bIns="45720" anchor="t">
            <a:normAutofit/>
          </a:bodyPr>
          <a:lstStyle/>
          <a:p>
            <a:r>
              <a:rPr lang="en-US" sz="2000" b="1" dirty="0"/>
              <a:t>Form 470:</a:t>
            </a:r>
            <a:r>
              <a:rPr lang="en-US" sz="2000" dirty="0"/>
              <a:t> </a:t>
            </a:r>
            <a:r>
              <a:rPr lang="en-US" dirty="0"/>
              <a:t>Request for Services (Competitive Bidding)</a:t>
            </a:r>
          </a:p>
          <a:p>
            <a:r>
              <a:rPr lang="en-US" sz="2000" b="1" dirty="0"/>
              <a:t>Form 471: </a:t>
            </a:r>
            <a:r>
              <a:rPr lang="en-US" dirty="0"/>
              <a:t>Request for Funding/Discount once service provider has been selected</a:t>
            </a:r>
          </a:p>
        </p:txBody>
      </p:sp>
      <p:sp>
        <p:nvSpPr>
          <p:cNvPr id="5" name="Text Placeholder 4">
            <a:extLst>
              <a:ext uri="{FF2B5EF4-FFF2-40B4-BE49-F238E27FC236}">
                <a16:creationId xmlns:a16="http://schemas.microsoft.com/office/drawing/2014/main" id="{FF178473-ACAC-E68F-D2DF-4075AD0B2D84}"/>
              </a:ext>
            </a:extLst>
          </p:cNvPr>
          <p:cNvSpPr>
            <a:spLocks noGrp="1"/>
          </p:cNvSpPr>
          <p:nvPr>
            <p:ph type="body" sz="quarter" idx="16"/>
          </p:nvPr>
        </p:nvSpPr>
        <p:spPr>
          <a:xfrm>
            <a:off x="5007238" y="4105304"/>
            <a:ext cx="6882994" cy="426393"/>
          </a:xfrm>
        </p:spPr>
        <p:txBody>
          <a:bodyPr lIns="91440" tIns="45720" rIns="91440" bIns="45720" anchor="b">
            <a:normAutofit/>
          </a:bodyPr>
          <a:lstStyle/>
          <a:p>
            <a:r>
              <a:rPr lang="en-US" b="1" dirty="0"/>
              <a:t>forms</a:t>
            </a:r>
          </a:p>
        </p:txBody>
      </p:sp>
      <p:sp>
        <p:nvSpPr>
          <p:cNvPr id="6" name="Text Placeholder 3">
            <a:extLst>
              <a:ext uri="{FF2B5EF4-FFF2-40B4-BE49-F238E27FC236}">
                <a16:creationId xmlns:a16="http://schemas.microsoft.com/office/drawing/2014/main" id="{1F640F10-C24B-2F8C-AF00-80ADCF7D71AF}"/>
              </a:ext>
            </a:extLst>
          </p:cNvPr>
          <p:cNvSpPr txBox="1">
            <a:spLocks/>
          </p:cNvSpPr>
          <p:nvPr/>
        </p:nvSpPr>
        <p:spPr>
          <a:xfrm>
            <a:off x="4990559" y="1656544"/>
            <a:ext cx="6839699" cy="2875153"/>
          </a:xfrm>
          <a:prstGeom prst="rect">
            <a:avLst/>
          </a:prstGeom>
        </p:spPr>
        <p:txBody>
          <a:bodyPr lIns="91440" tIns="45720" rIns="91440" bIns="45720" anchor="t">
            <a:noAutofit/>
          </a:bodyPr>
          <a:lstStyle>
            <a:lvl1pPr marL="285750" indent="-285750" algn="l" defTabSz="914400" rtl="0" eaLnBrk="1" latinLnBrk="0" hangingPunct="1">
              <a:lnSpc>
                <a:spcPct val="125000"/>
              </a:lnSpc>
              <a:spcBef>
                <a:spcPts val="0"/>
              </a:spcBef>
              <a:buFont typeface="Wingdings" panose="05000000000000000000" pitchFamily="2" charset="2"/>
              <a:buChar char="§"/>
              <a:defRPr sz="1800" kern="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BEAR: Billed Entity Applicant Reimbursement </a:t>
            </a:r>
            <a:r>
              <a:rPr lang="en-US" sz="2000" dirty="0"/>
              <a:t>(Form 474)</a:t>
            </a:r>
            <a:endParaRPr lang="en-US" dirty="0"/>
          </a:p>
          <a:p>
            <a:pPr lvl="1"/>
            <a:r>
              <a:rPr lang="en-US" sz="1800" dirty="0">
                <a:latin typeface="Tenorite"/>
              </a:rPr>
              <a:t>The service provider invoices you (client) for the full amount. Client requests reimbursement from USAC directly.</a:t>
            </a:r>
            <a:br>
              <a:rPr lang="en-US" sz="1800" dirty="0">
                <a:latin typeface="Tenorite"/>
              </a:rPr>
            </a:br>
            <a:endParaRPr lang="en-US" sz="1800" dirty="0">
              <a:latin typeface="Tenorite"/>
            </a:endParaRPr>
          </a:p>
          <a:p>
            <a:pPr marL="0" indent="0">
              <a:buNone/>
            </a:pPr>
            <a:r>
              <a:rPr lang="en-US" sz="2000" b="1" dirty="0"/>
              <a:t>SPI: Service Provider Invoice </a:t>
            </a:r>
            <a:r>
              <a:rPr lang="en-US" sz="2000" dirty="0"/>
              <a:t>(Form 472)</a:t>
            </a:r>
          </a:p>
          <a:p>
            <a:pPr lvl="1"/>
            <a:r>
              <a:rPr lang="en-US" sz="1800" dirty="0">
                <a:latin typeface="Tenorite"/>
              </a:rPr>
              <a:t>Service provider submits for reimbursement from USAC and only invoice you (client) for your responsible portion.</a:t>
            </a:r>
          </a:p>
        </p:txBody>
      </p:sp>
      <p:sp>
        <p:nvSpPr>
          <p:cNvPr id="7" name="Text Placeholder 4">
            <a:extLst>
              <a:ext uri="{FF2B5EF4-FFF2-40B4-BE49-F238E27FC236}">
                <a16:creationId xmlns:a16="http://schemas.microsoft.com/office/drawing/2014/main" id="{3A909597-E878-DB00-13E0-87890E6E2D9B}"/>
              </a:ext>
            </a:extLst>
          </p:cNvPr>
          <p:cNvSpPr txBox="1">
            <a:spLocks/>
          </p:cNvSpPr>
          <p:nvPr/>
        </p:nvSpPr>
        <p:spPr>
          <a:xfrm>
            <a:off x="4925616" y="1129619"/>
            <a:ext cx="6882993" cy="426393"/>
          </a:xfrm>
          <a:prstGeom prst="rect">
            <a:avLst/>
          </a:prstGeom>
        </p:spPr>
        <p:txBody>
          <a:bodyPr lIns="91440" tIns="45720" rIns="91440" bIns="4572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20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Bear vs. </a:t>
            </a:r>
            <a:r>
              <a:rPr lang="en-US" b="1" dirty="0" err="1"/>
              <a:t>spi</a:t>
            </a:r>
            <a:endParaRPr lang="en-US" b="1" dirty="0"/>
          </a:p>
        </p:txBody>
      </p:sp>
      <p:pic>
        <p:nvPicPr>
          <p:cNvPr id="12" name="Picture 11" descr="A logo with blue squares&#10;&#10;Description automatically generated">
            <a:extLst>
              <a:ext uri="{FF2B5EF4-FFF2-40B4-BE49-F238E27FC236}">
                <a16:creationId xmlns:a16="http://schemas.microsoft.com/office/drawing/2014/main" id="{66953F19-BF68-C576-EA8B-630220CD21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78" r="8333" b="-559"/>
          <a:stretch/>
        </p:blipFill>
        <p:spPr>
          <a:xfrm>
            <a:off x="225480" y="1241141"/>
            <a:ext cx="4107482" cy="2452498"/>
          </a:xfrm>
          <a:prstGeom prst="rect">
            <a:avLst/>
          </a:prstGeom>
        </p:spPr>
      </p:pic>
      <p:pic>
        <p:nvPicPr>
          <p:cNvPr id="2" name="Picture 1">
            <a:extLst>
              <a:ext uri="{FF2B5EF4-FFF2-40B4-BE49-F238E27FC236}">
                <a16:creationId xmlns:a16="http://schemas.microsoft.com/office/drawing/2014/main" id="{67BF5496-F8CB-363E-6ED9-41A84BF22E63}"/>
              </a:ext>
            </a:extLst>
          </p:cNvPr>
          <p:cNvPicPr>
            <a:picLocks noChangeAspect="1"/>
          </p:cNvPicPr>
          <p:nvPr/>
        </p:nvPicPr>
        <p:blipFill>
          <a:blip r:embed="rId4"/>
          <a:stretch>
            <a:fillRect/>
          </a:stretch>
        </p:blipFill>
        <p:spPr>
          <a:xfrm>
            <a:off x="0" y="-3954"/>
            <a:ext cx="4654884" cy="6291065"/>
          </a:xfrm>
          <a:prstGeom prst="rect">
            <a:avLst/>
          </a:prstGeom>
        </p:spPr>
      </p:pic>
    </p:spTree>
    <p:extLst>
      <p:ext uri="{BB962C8B-B14F-4D97-AF65-F5344CB8AC3E}">
        <p14:creationId xmlns:p14="http://schemas.microsoft.com/office/powerpoint/2010/main" val="264001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7679FDE-A7DE-6707-8E80-EBA5F019BFFA}"/>
              </a:ext>
            </a:extLst>
          </p:cNvPr>
          <p:cNvPicPr>
            <a:picLocks noGrp="1" noChangeAspect="1"/>
          </p:cNvPicPr>
          <p:nvPr>
            <p:ph type="pic" sz="quarter" idx="17"/>
          </p:nvPr>
        </p:nvPicPr>
        <p:blipFill>
          <a:blip r:embed="rId3"/>
          <a:srcRect l="28674" r="28674"/>
          <a:stretch/>
        </p:blipFill>
        <p:spPr/>
      </p:pic>
      <p:sp>
        <p:nvSpPr>
          <p:cNvPr id="3" name="Title 2">
            <a:extLst>
              <a:ext uri="{FF2B5EF4-FFF2-40B4-BE49-F238E27FC236}">
                <a16:creationId xmlns:a16="http://schemas.microsoft.com/office/drawing/2014/main" id="{D7E013B6-D842-DF51-539D-ED2083F01331}"/>
              </a:ext>
            </a:extLst>
          </p:cNvPr>
          <p:cNvSpPr>
            <a:spLocks noGrp="1"/>
          </p:cNvSpPr>
          <p:nvPr>
            <p:ph type="title"/>
          </p:nvPr>
        </p:nvSpPr>
        <p:spPr/>
        <p:txBody>
          <a:bodyPr lIns="91440" tIns="45720" rIns="91440" bIns="45720" anchor="ctr"/>
          <a:lstStyle/>
          <a:p>
            <a:r>
              <a:rPr lang="en-US" dirty="0">
                <a:latin typeface="Tenorite"/>
              </a:rPr>
              <a:t>E-Rate UPDATES!</a:t>
            </a:r>
          </a:p>
        </p:txBody>
      </p:sp>
      <p:sp>
        <p:nvSpPr>
          <p:cNvPr id="4" name="Text Placeholder 3">
            <a:extLst>
              <a:ext uri="{FF2B5EF4-FFF2-40B4-BE49-F238E27FC236}">
                <a16:creationId xmlns:a16="http://schemas.microsoft.com/office/drawing/2014/main" id="{60D6CD94-47BF-36A4-F14C-73F3F978158D}"/>
              </a:ext>
            </a:extLst>
          </p:cNvPr>
          <p:cNvSpPr>
            <a:spLocks noGrp="1"/>
          </p:cNvSpPr>
          <p:nvPr>
            <p:ph type="body" sz="quarter" idx="12"/>
          </p:nvPr>
        </p:nvSpPr>
        <p:spPr/>
        <p:txBody>
          <a:bodyPr lIns="91440" tIns="45720" rIns="91440" bIns="45720" anchor="t">
            <a:noAutofit/>
          </a:bodyPr>
          <a:lstStyle/>
          <a:p>
            <a:r>
              <a:rPr lang="en-US" sz="2000" b="1" kern="0" dirty="0">
                <a:latin typeface="Tenorite"/>
              </a:rPr>
              <a:t>Currently Open: </a:t>
            </a:r>
            <a:r>
              <a:rPr lang="en-US" sz="2000" kern="0" dirty="0">
                <a:solidFill>
                  <a:srgbClr val="EA0A8E"/>
                </a:solidFill>
                <a:latin typeface="Tenorite"/>
              </a:rPr>
              <a:t>Filing window for E-Rate Form 470</a:t>
            </a:r>
          </a:p>
          <a:p>
            <a:r>
              <a:rPr lang="en-US" sz="2000" b="1" kern="0" dirty="0">
                <a:latin typeface="Tenorite"/>
              </a:rPr>
              <a:t>January 15: </a:t>
            </a:r>
            <a:r>
              <a:rPr lang="en-US" sz="2000" kern="0" dirty="0">
                <a:latin typeface="Tenorite"/>
              </a:rPr>
              <a:t>Deadline to update enrollment and NSLP</a:t>
            </a:r>
            <a:endParaRPr lang="en-US" sz="2000" kern="0" dirty="0">
              <a:latin typeface="Tenorite "/>
            </a:endParaRPr>
          </a:p>
          <a:p>
            <a:r>
              <a:rPr lang="en-US" sz="2000" b="1" kern="0" dirty="0">
                <a:latin typeface="Tenorite"/>
              </a:rPr>
              <a:t>January 17: </a:t>
            </a:r>
            <a:r>
              <a:rPr lang="en-US" sz="2000" kern="0" dirty="0">
                <a:latin typeface="Tenorite"/>
              </a:rPr>
              <a:t>E-Rate Form 471 filing window opens</a:t>
            </a:r>
            <a:endParaRPr lang="en-US" sz="2000" kern="0" dirty="0">
              <a:latin typeface="Tenorite "/>
            </a:endParaRPr>
          </a:p>
          <a:p>
            <a:r>
              <a:rPr lang="en-US" sz="2000" b="1" kern="0" dirty="0">
                <a:latin typeface="Tenorite"/>
              </a:rPr>
              <a:t>February 28: </a:t>
            </a:r>
            <a:r>
              <a:rPr lang="en-US" sz="2000" kern="0" dirty="0">
                <a:latin typeface="Tenorite"/>
              </a:rPr>
              <a:t>Deadline to file E-Rate Form 470 </a:t>
            </a:r>
            <a:endParaRPr lang="en-US" sz="2000" kern="0" dirty="0">
              <a:latin typeface="Tenorite "/>
            </a:endParaRPr>
          </a:p>
          <a:p>
            <a:r>
              <a:rPr lang="en-US" sz="2000" b="1" kern="0" dirty="0">
                <a:latin typeface="Tenorite"/>
              </a:rPr>
              <a:t>March 27: </a:t>
            </a:r>
            <a:r>
              <a:rPr lang="en-US" sz="2000" kern="0" dirty="0">
                <a:latin typeface="Tenorite"/>
              </a:rPr>
              <a:t>Deadline to file E-Rate Form 471</a:t>
            </a:r>
          </a:p>
          <a:p>
            <a:pPr marL="0" indent="0">
              <a:lnSpc>
                <a:spcPct val="100000"/>
              </a:lnSpc>
              <a:buNone/>
            </a:pPr>
            <a:endParaRPr lang="en-US" sz="2000" kern="0" dirty="0">
              <a:latin typeface="Calibri"/>
              <a:cs typeface="Times New Roman"/>
            </a:endParaRPr>
          </a:p>
        </p:txBody>
      </p:sp>
      <p:sp>
        <p:nvSpPr>
          <p:cNvPr id="5" name="Text Placeholder 4">
            <a:extLst>
              <a:ext uri="{FF2B5EF4-FFF2-40B4-BE49-F238E27FC236}">
                <a16:creationId xmlns:a16="http://schemas.microsoft.com/office/drawing/2014/main" id="{F2C28EB9-C802-0619-F40D-4B1E38C19044}"/>
              </a:ext>
            </a:extLst>
          </p:cNvPr>
          <p:cNvSpPr>
            <a:spLocks noGrp="1"/>
          </p:cNvSpPr>
          <p:nvPr>
            <p:ph type="body" sz="quarter" idx="16"/>
          </p:nvPr>
        </p:nvSpPr>
        <p:spPr/>
        <p:txBody>
          <a:bodyPr lIns="91440" tIns="45720" rIns="91440" bIns="45720" anchor="b">
            <a:normAutofit/>
          </a:bodyPr>
          <a:lstStyle/>
          <a:p>
            <a:r>
              <a:rPr lang="en-US" b="1" dirty="0" err="1"/>
              <a:t>DEadlines</a:t>
            </a:r>
          </a:p>
        </p:txBody>
      </p:sp>
      <p:pic>
        <p:nvPicPr>
          <p:cNvPr id="7" name="Picture 6">
            <a:extLst>
              <a:ext uri="{FF2B5EF4-FFF2-40B4-BE49-F238E27FC236}">
                <a16:creationId xmlns:a16="http://schemas.microsoft.com/office/drawing/2014/main" id="{E77FA330-DC2F-2814-D20B-3D45B2E6577F}"/>
              </a:ext>
            </a:extLst>
          </p:cNvPr>
          <p:cNvPicPr>
            <a:picLocks noChangeAspect="1"/>
          </p:cNvPicPr>
          <p:nvPr/>
        </p:nvPicPr>
        <p:blipFill>
          <a:blip r:embed="rId4"/>
          <a:stretch>
            <a:fillRect/>
          </a:stretch>
        </p:blipFill>
        <p:spPr>
          <a:xfrm>
            <a:off x="-84138" y="0"/>
            <a:ext cx="4654884" cy="6291065"/>
          </a:xfrm>
          <a:prstGeom prst="rect">
            <a:avLst/>
          </a:prstGeom>
        </p:spPr>
      </p:pic>
    </p:spTree>
    <p:extLst>
      <p:ext uri="{BB962C8B-B14F-4D97-AF65-F5344CB8AC3E}">
        <p14:creationId xmlns:p14="http://schemas.microsoft.com/office/powerpoint/2010/main" val="52823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F3172E21-4581-2E9E-EAEC-77300A801E41}"/>
              </a:ext>
            </a:extLst>
          </p:cNvPr>
          <p:cNvPicPr>
            <a:picLocks noChangeAspect="1"/>
          </p:cNvPicPr>
          <p:nvPr/>
        </p:nvPicPr>
        <p:blipFill rotWithShape="1">
          <a:blip r:embed="rId2"/>
          <a:srcRect l="7712" r="41252"/>
          <a:stretch/>
        </p:blipFill>
        <p:spPr>
          <a:xfrm>
            <a:off x="7594600" y="0"/>
            <a:ext cx="4683125" cy="6178550"/>
          </a:xfrm>
          <a:custGeom>
            <a:avLst/>
            <a:gdLst>
              <a:gd name="connsiteX0" fmla="*/ 812282 w 4683125"/>
              <a:gd name="connsiteY0" fmla="*/ 0 h 6178550"/>
              <a:gd name="connsiteX1" fmla="*/ 4683125 w 4683125"/>
              <a:gd name="connsiteY1" fmla="*/ 0 h 6178550"/>
              <a:gd name="connsiteX2" fmla="*/ 4683125 w 4683125"/>
              <a:gd name="connsiteY2" fmla="*/ 6178550 h 6178550"/>
              <a:gd name="connsiteX3" fmla="*/ 0 w 4683125"/>
              <a:gd name="connsiteY3" fmla="*/ 6178550 h 6178550"/>
              <a:gd name="connsiteX4" fmla="*/ 0 w 4683125"/>
              <a:gd name="connsiteY4" fmla="*/ 1051378 h 6178550"/>
              <a:gd name="connsiteX5" fmla="*/ 812282 w 4683125"/>
              <a:gd name="connsiteY5" fmla="*/ 1051378 h 617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3125" h="6178550">
                <a:moveTo>
                  <a:pt x="812282" y="0"/>
                </a:moveTo>
                <a:lnTo>
                  <a:pt x="4683125" y="0"/>
                </a:lnTo>
                <a:lnTo>
                  <a:pt x="4683125" y="6178550"/>
                </a:lnTo>
                <a:lnTo>
                  <a:pt x="0" y="6178550"/>
                </a:lnTo>
                <a:lnTo>
                  <a:pt x="0" y="1051378"/>
                </a:lnTo>
                <a:lnTo>
                  <a:pt x="812282" y="1051378"/>
                </a:lnTo>
                <a:close/>
              </a:path>
            </a:pathLst>
          </a:custGeom>
        </p:spPr>
      </p:pic>
      <p:sp>
        <p:nvSpPr>
          <p:cNvPr id="3" name="Title 2">
            <a:extLst>
              <a:ext uri="{FF2B5EF4-FFF2-40B4-BE49-F238E27FC236}">
                <a16:creationId xmlns:a16="http://schemas.microsoft.com/office/drawing/2014/main" id="{3D3CF035-8636-467B-49BD-84B5FF26DD45}"/>
              </a:ext>
            </a:extLst>
          </p:cNvPr>
          <p:cNvSpPr>
            <a:spLocks noGrp="1"/>
          </p:cNvSpPr>
          <p:nvPr>
            <p:ph type="title"/>
          </p:nvPr>
        </p:nvSpPr>
        <p:spPr/>
        <p:txBody>
          <a:bodyPr lIns="91440" tIns="45720" rIns="91440" bIns="45720" anchor="ctr"/>
          <a:lstStyle/>
          <a:p>
            <a:r>
              <a:rPr lang="en-US">
                <a:latin typeface="Tenorite"/>
              </a:rPr>
              <a:t>E-Rate updates!</a:t>
            </a:r>
            <a:endParaRPr lang="en-US"/>
          </a:p>
        </p:txBody>
      </p:sp>
      <p:sp>
        <p:nvSpPr>
          <p:cNvPr id="4" name="Text Placeholder 3">
            <a:extLst>
              <a:ext uri="{FF2B5EF4-FFF2-40B4-BE49-F238E27FC236}">
                <a16:creationId xmlns:a16="http://schemas.microsoft.com/office/drawing/2014/main" id="{751D6B1A-7CB9-7A94-16FB-98BEE4ACBC90}"/>
              </a:ext>
            </a:extLst>
          </p:cNvPr>
          <p:cNvSpPr>
            <a:spLocks noGrp="1"/>
          </p:cNvSpPr>
          <p:nvPr>
            <p:ph type="body" sz="quarter" idx="12"/>
          </p:nvPr>
        </p:nvSpPr>
        <p:spPr/>
        <p:txBody>
          <a:bodyPr lIns="91440" tIns="45720" rIns="91440" bIns="45720" anchor="t">
            <a:normAutofit/>
          </a:bodyPr>
          <a:lstStyle/>
          <a:p>
            <a:pPr marL="0" indent="0">
              <a:lnSpc>
                <a:spcPct val="100000"/>
              </a:lnSpc>
              <a:spcBef>
                <a:spcPts val="800"/>
              </a:spcBef>
              <a:buNone/>
            </a:pPr>
            <a:r>
              <a:rPr lang="en-US" sz="2000" b="1" dirty="0">
                <a:latin typeface="Tenorite "/>
                <a:ea typeface="Calibri"/>
                <a:cs typeface="Times New Roman"/>
              </a:rPr>
              <a:t>All bus Wi-Fi equipment and wireless internet services will be considered Category 1</a:t>
            </a:r>
          </a:p>
          <a:p>
            <a:pPr>
              <a:lnSpc>
                <a:spcPct val="100000"/>
              </a:lnSpc>
              <a:spcBef>
                <a:spcPts val="800"/>
              </a:spcBef>
            </a:pPr>
            <a:r>
              <a:rPr lang="en-US" sz="1800" dirty="0">
                <a:solidFill>
                  <a:srgbClr val="000000"/>
                </a:solidFill>
                <a:latin typeface="Tenorite "/>
                <a:ea typeface="Verdana"/>
                <a:cs typeface="Times New Roman"/>
              </a:rPr>
              <a:t>Including antennas, routers, modems, and associated installation charges</a:t>
            </a:r>
          </a:p>
          <a:p>
            <a:pPr>
              <a:lnSpc>
                <a:spcPct val="100000"/>
              </a:lnSpc>
              <a:spcBef>
                <a:spcPts val="800"/>
              </a:spcBef>
            </a:pPr>
            <a:r>
              <a:rPr lang="en-US" kern="1200" dirty="0">
                <a:solidFill>
                  <a:srgbClr val="000000"/>
                </a:solidFill>
                <a:latin typeface="Tenorite "/>
                <a:ea typeface="Verdana"/>
                <a:cs typeface="Times New Roman"/>
              </a:rPr>
              <a:t>Rural schools can enter contracts with multiple service providers on their buses to assure coverage over wide areas; urban schools are restricted to using only one provider per bus (but may use different providers on different buses).</a:t>
            </a:r>
          </a:p>
          <a:p>
            <a:pPr>
              <a:lnSpc>
                <a:spcPct val="100000"/>
              </a:lnSpc>
              <a:spcBef>
                <a:spcPts val="800"/>
              </a:spcBef>
            </a:pPr>
            <a:r>
              <a:rPr lang="en-US" sz="1800" dirty="0">
                <a:solidFill>
                  <a:srgbClr val="000000"/>
                </a:solidFill>
                <a:latin typeface="Tenorite "/>
                <a:ea typeface="Verdana"/>
                <a:cs typeface="Times New Roman"/>
              </a:rPr>
              <a:t>Maintenance and operation services are deemed ineligible (although the FCC "may revise these eligibility determinations in a future funding year upon further review of the costs associated with these services and equipment").</a:t>
            </a:r>
            <a:endParaRPr lang="en-US" sz="1800" dirty="0"/>
          </a:p>
        </p:txBody>
      </p:sp>
      <p:sp>
        <p:nvSpPr>
          <p:cNvPr id="5" name="Text Placeholder 4">
            <a:extLst>
              <a:ext uri="{FF2B5EF4-FFF2-40B4-BE49-F238E27FC236}">
                <a16:creationId xmlns:a16="http://schemas.microsoft.com/office/drawing/2014/main" id="{0E2D1503-3439-D77D-F33B-4471F48E4329}"/>
              </a:ext>
            </a:extLst>
          </p:cNvPr>
          <p:cNvSpPr>
            <a:spLocks noGrp="1"/>
          </p:cNvSpPr>
          <p:nvPr>
            <p:ph type="body" sz="quarter" idx="16"/>
          </p:nvPr>
        </p:nvSpPr>
        <p:spPr/>
        <p:txBody>
          <a:bodyPr lIns="91440" tIns="45720" rIns="91440" bIns="45720" anchor="b">
            <a:normAutofit/>
          </a:bodyPr>
          <a:lstStyle/>
          <a:p>
            <a:r>
              <a:rPr lang="en-US" b="1" dirty="0"/>
              <a:t>Eligible services list (</a:t>
            </a:r>
            <a:r>
              <a:rPr lang="en-US" b="1" dirty="0" err="1"/>
              <a:t>esl</a:t>
            </a:r>
            <a:r>
              <a:rPr lang="en-US" b="1" dirty="0"/>
              <a:t>)</a:t>
            </a:r>
          </a:p>
        </p:txBody>
      </p:sp>
      <p:sp>
        <p:nvSpPr>
          <p:cNvPr id="8" name="Rectangle 7">
            <a:extLst>
              <a:ext uri="{FF2B5EF4-FFF2-40B4-BE49-F238E27FC236}">
                <a16:creationId xmlns:a16="http://schemas.microsoft.com/office/drawing/2014/main" id="{672FEAF5-F554-C523-494A-D0ECC45A2787}"/>
              </a:ext>
            </a:extLst>
          </p:cNvPr>
          <p:cNvSpPr/>
          <p:nvPr/>
        </p:nvSpPr>
        <p:spPr>
          <a:xfrm>
            <a:off x="7598226" y="-6350"/>
            <a:ext cx="4593774" cy="620322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4F0CD9A9-1FC3-E0A1-9D42-15F5A06FA45E}"/>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3861163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F5643-AD32-C5F7-7263-31B3727794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3AED6A-C872-E668-918D-114D4A21EE5D}"/>
              </a:ext>
            </a:extLst>
          </p:cNvPr>
          <p:cNvSpPr>
            <a:spLocks noGrp="1"/>
          </p:cNvSpPr>
          <p:nvPr>
            <p:ph type="title"/>
          </p:nvPr>
        </p:nvSpPr>
        <p:spPr/>
        <p:txBody>
          <a:bodyPr lIns="91440" tIns="45720" rIns="91440" bIns="45720" anchor="ctr"/>
          <a:lstStyle/>
          <a:p>
            <a:r>
              <a:rPr lang="en-US">
                <a:latin typeface="Tenorite"/>
              </a:rPr>
              <a:t>E-Rate updates!</a:t>
            </a:r>
            <a:endParaRPr lang="en-US"/>
          </a:p>
        </p:txBody>
      </p:sp>
      <p:sp>
        <p:nvSpPr>
          <p:cNvPr id="4" name="Text Placeholder 3">
            <a:extLst>
              <a:ext uri="{FF2B5EF4-FFF2-40B4-BE49-F238E27FC236}">
                <a16:creationId xmlns:a16="http://schemas.microsoft.com/office/drawing/2014/main" id="{CAC7A1DA-DCFD-4271-BF1D-2DE1A26B78E4}"/>
              </a:ext>
            </a:extLst>
          </p:cNvPr>
          <p:cNvSpPr>
            <a:spLocks noGrp="1"/>
          </p:cNvSpPr>
          <p:nvPr>
            <p:ph type="body" sz="quarter" idx="12"/>
          </p:nvPr>
        </p:nvSpPr>
        <p:spPr/>
        <p:txBody>
          <a:bodyPr lIns="91440" tIns="45720" rIns="91440" bIns="45720" anchor="t">
            <a:normAutofit fontScale="85000" lnSpcReduction="10000"/>
          </a:bodyPr>
          <a:lstStyle/>
          <a:p>
            <a:pPr marL="0" indent="0">
              <a:lnSpc>
                <a:spcPct val="100000"/>
              </a:lnSpc>
              <a:spcBef>
                <a:spcPts val="800"/>
              </a:spcBef>
              <a:buNone/>
            </a:pPr>
            <a:r>
              <a:rPr lang="en-US" sz="2000" b="1" dirty="0">
                <a:ea typeface="Verdana"/>
                <a:cs typeface="Times New Roman"/>
              </a:rPr>
              <a:t>Eligibility applies to school-owned, leased, or contracted school buses. </a:t>
            </a:r>
            <a:endParaRPr lang="en-US" sz="2000" b="1" dirty="0"/>
          </a:p>
          <a:p>
            <a:pPr lvl="1">
              <a:lnSpc>
                <a:spcPct val="100000"/>
              </a:lnSpc>
              <a:spcBef>
                <a:spcPts val="800"/>
              </a:spcBef>
            </a:pPr>
            <a:r>
              <a:rPr lang="en-US" sz="1800" kern="0" dirty="0">
                <a:latin typeface="Tenorite"/>
                <a:ea typeface="Verdana"/>
                <a:cs typeface="Times New Roman"/>
              </a:rPr>
              <a:t>The FCC declined to expand eligibility to other types of school-owned vehicles (e.g., cars and vans) at this time.</a:t>
            </a:r>
          </a:p>
          <a:p>
            <a:pPr marL="685800" indent="-228600">
              <a:lnSpc>
                <a:spcPct val="90000"/>
              </a:lnSpc>
              <a:spcBef>
                <a:spcPts val="500"/>
              </a:spcBef>
            </a:pPr>
            <a:r>
              <a:rPr lang="en-US" dirty="0">
                <a:latin typeface="Tenorite"/>
                <a:ea typeface="Verdana"/>
                <a:cs typeface="Times New Roman"/>
              </a:rPr>
              <a:t>Applicants will own </a:t>
            </a:r>
            <a:r>
              <a:rPr lang="en-US" sz="1800" kern="0" dirty="0">
                <a:latin typeface="Tenorite"/>
                <a:ea typeface="Verdana"/>
                <a:cs typeface="Times New Roman"/>
              </a:rPr>
              <a:t>the E-Rate-funded equipment and are expected to work with their leased or contracted school </a:t>
            </a:r>
            <a:r>
              <a:rPr lang="en-US" dirty="0">
                <a:latin typeface="Tenorite"/>
                <a:ea typeface="Verdana"/>
                <a:cs typeface="Times New Roman"/>
              </a:rPr>
              <a:t>bus providers</a:t>
            </a:r>
            <a:r>
              <a:rPr lang="en-US" sz="1800" kern="0" dirty="0">
                <a:latin typeface="Tenorite"/>
                <a:ea typeface="Verdana"/>
                <a:cs typeface="Times New Roman"/>
              </a:rPr>
              <a:t> to maintain an accurate asset inventory of the E-Rate-funded equipment</a:t>
            </a:r>
            <a:endParaRPr lang="en-US" dirty="0"/>
          </a:p>
          <a:p>
            <a:pPr lvl="1">
              <a:lnSpc>
                <a:spcPct val="100000"/>
              </a:lnSpc>
              <a:spcBef>
                <a:spcPts val="800"/>
              </a:spcBef>
            </a:pPr>
            <a:r>
              <a:rPr lang="en-US" sz="1800" kern="0" dirty="0">
                <a:latin typeface="Tenorite"/>
                <a:ea typeface="Verdana"/>
                <a:cs typeface="Times New Roman"/>
              </a:rPr>
              <a:t>"Occasionally used chartered buses (e.g., used for school field trips), municipal and city buses generally used for the transport of non-students, and other types of school-owned, leased, or contracted vehicles (e.g., vans and cars)" are not eligible.</a:t>
            </a:r>
          </a:p>
          <a:p>
            <a:pPr lvl="1">
              <a:lnSpc>
                <a:spcPct val="100000"/>
              </a:lnSpc>
              <a:spcBef>
                <a:spcPts val="800"/>
              </a:spcBef>
            </a:pPr>
            <a:r>
              <a:rPr lang="en-US" sz="1800" kern="0" dirty="0">
                <a:latin typeface="Tenorite"/>
                <a:ea typeface="Verdana"/>
                <a:cs typeface="Times New Roman"/>
              </a:rPr>
              <a:t>"Services may be reimbursed for all twelve months of the funding year with no discount or premium during the summer months. However, applicants may not warehouse equipment or fail to turn on the service for student use during the twelve months." </a:t>
            </a:r>
          </a:p>
          <a:p>
            <a:pPr lvl="1">
              <a:lnSpc>
                <a:spcPct val="100000"/>
              </a:lnSpc>
              <a:spcBef>
                <a:spcPts val="800"/>
              </a:spcBef>
            </a:pPr>
            <a:endParaRPr lang="en-US" sz="1800" kern="0" dirty="0">
              <a:latin typeface="Tenorite"/>
              <a:ea typeface="Verdana"/>
              <a:cs typeface="Times New Roman"/>
            </a:endParaRPr>
          </a:p>
        </p:txBody>
      </p:sp>
      <p:sp>
        <p:nvSpPr>
          <p:cNvPr id="5" name="Text Placeholder 4">
            <a:extLst>
              <a:ext uri="{FF2B5EF4-FFF2-40B4-BE49-F238E27FC236}">
                <a16:creationId xmlns:a16="http://schemas.microsoft.com/office/drawing/2014/main" id="{669EDB92-1DA8-4F48-2E71-23CEB631261C}"/>
              </a:ext>
            </a:extLst>
          </p:cNvPr>
          <p:cNvSpPr>
            <a:spLocks noGrp="1"/>
          </p:cNvSpPr>
          <p:nvPr>
            <p:ph type="body" sz="quarter" idx="16"/>
          </p:nvPr>
        </p:nvSpPr>
        <p:spPr/>
        <p:txBody>
          <a:bodyPr lIns="91440" tIns="45720" rIns="91440" bIns="45720" anchor="b">
            <a:normAutofit/>
          </a:bodyPr>
          <a:lstStyle/>
          <a:p>
            <a:r>
              <a:rPr lang="en-US" b="1" dirty="0"/>
              <a:t>Eligible services list (</a:t>
            </a:r>
            <a:r>
              <a:rPr lang="en-US" b="1" dirty="0" err="1"/>
              <a:t>esl</a:t>
            </a:r>
            <a:r>
              <a:rPr lang="en-US" b="1" dirty="0"/>
              <a:t>)</a:t>
            </a:r>
          </a:p>
        </p:txBody>
      </p:sp>
      <p:pic>
        <p:nvPicPr>
          <p:cNvPr id="10" name="Picture Placeholder 9" descr="A person looking at her phone&#10;&#10;Description automatically generated">
            <a:extLst>
              <a:ext uri="{FF2B5EF4-FFF2-40B4-BE49-F238E27FC236}">
                <a16:creationId xmlns:a16="http://schemas.microsoft.com/office/drawing/2014/main" id="{66375E83-C6D2-A62D-BA8E-A496B51030F9}"/>
              </a:ext>
            </a:extLst>
          </p:cNvPr>
          <p:cNvPicPr>
            <a:picLocks noGrp="1" noChangeAspect="1"/>
          </p:cNvPicPr>
          <p:nvPr>
            <p:ph type="pic" sz="quarter" idx="17"/>
          </p:nvPr>
        </p:nvPicPr>
        <p:blipFill>
          <a:blip r:embed="rId2"/>
          <a:srcRect l="24525" r="24525"/>
          <a:stretch>
            <a:fillRect/>
          </a:stretch>
        </p:blipFill>
        <p:spPr>
          <a:xfrm>
            <a:off x="-76652" y="0"/>
            <a:ext cx="4670426" cy="6172200"/>
          </a:xfrm>
        </p:spPr>
      </p:pic>
      <p:sp>
        <p:nvSpPr>
          <p:cNvPr id="8" name="Rectangle 7">
            <a:extLst>
              <a:ext uri="{FF2B5EF4-FFF2-40B4-BE49-F238E27FC236}">
                <a16:creationId xmlns:a16="http://schemas.microsoft.com/office/drawing/2014/main" id="{2ED2DB77-60DE-D159-021B-A649975292C4}"/>
              </a:ext>
            </a:extLst>
          </p:cNvPr>
          <p:cNvSpPr/>
          <p:nvPr/>
        </p:nvSpPr>
        <p:spPr>
          <a:xfrm>
            <a:off x="0" y="0"/>
            <a:ext cx="4593774" cy="620322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191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F6392-FA47-00AA-CF5B-ECBE51CDE472}"/>
            </a:ext>
          </a:extLst>
        </p:cNvPr>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74975D6F-D330-CAAD-08DF-6B377DB808B5}"/>
              </a:ext>
            </a:extLst>
          </p:cNvPr>
          <p:cNvPicPr>
            <a:picLocks noChangeAspect="1"/>
          </p:cNvPicPr>
          <p:nvPr/>
        </p:nvPicPr>
        <p:blipFill rotWithShape="1">
          <a:blip r:embed="rId3"/>
          <a:srcRect l="15898" r="48536"/>
          <a:stretch/>
        </p:blipFill>
        <p:spPr>
          <a:xfrm>
            <a:off x="7594598" y="-31021"/>
            <a:ext cx="4683125" cy="6203219"/>
          </a:xfrm>
          <a:custGeom>
            <a:avLst/>
            <a:gdLst>
              <a:gd name="connsiteX0" fmla="*/ 812282 w 4683125"/>
              <a:gd name="connsiteY0" fmla="*/ 0 h 6178550"/>
              <a:gd name="connsiteX1" fmla="*/ 4683125 w 4683125"/>
              <a:gd name="connsiteY1" fmla="*/ 0 h 6178550"/>
              <a:gd name="connsiteX2" fmla="*/ 4683125 w 4683125"/>
              <a:gd name="connsiteY2" fmla="*/ 6178550 h 6178550"/>
              <a:gd name="connsiteX3" fmla="*/ 0 w 4683125"/>
              <a:gd name="connsiteY3" fmla="*/ 6178550 h 6178550"/>
              <a:gd name="connsiteX4" fmla="*/ 0 w 4683125"/>
              <a:gd name="connsiteY4" fmla="*/ 1051378 h 6178550"/>
              <a:gd name="connsiteX5" fmla="*/ 812282 w 4683125"/>
              <a:gd name="connsiteY5" fmla="*/ 1051378 h 617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3125" h="6178550">
                <a:moveTo>
                  <a:pt x="812282" y="0"/>
                </a:moveTo>
                <a:lnTo>
                  <a:pt x="4683125" y="0"/>
                </a:lnTo>
                <a:lnTo>
                  <a:pt x="4683125" y="6178550"/>
                </a:lnTo>
                <a:lnTo>
                  <a:pt x="0" y="6178550"/>
                </a:lnTo>
                <a:lnTo>
                  <a:pt x="0" y="1051378"/>
                </a:lnTo>
                <a:lnTo>
                  <a:pt x="812282" y="1051378"/>
                </a:lnTo>
                <a:close/>
              </a:path>
            </a:pathLst>
          </a:custGeom>
        </p:spPr>
      </p:pic>
      <p:sp>
        <p:nvSpPr>
          <p:cNvPr id="3" name="Title 2">
            <a:extLst>
              <a:ext uri="{FF2B5EF4-FFF2-40B4-BE49-F238E27FC236}">
                <a16:creationId xmlns:a16="http://schemas.microsoft.com/office/drawing/2014/main" id="{C6882D98-81D2-7811-22CF-01C6F72CAF27}"/>
              </a:ext>
            </a:extLst>
          </p:cNvPr>
          <p:cNvSpPr>
            <a:spLocks noGrp="1"/>
          </p:cNvSpPr>
          <p:nvPr>
            <p:ph type="title"/>
          </p:nvPr>
        </p:nvSpPr>
        <p:spPr/>
        <p:txBody>
          <a:bodyPr lIns="91440" tIns="45720" rIns="91440" bIns="45720" anchor="ctr"/>
          <a:lstStyle/>
          <a:p>
            <a:r>
              <a:rPr lang="en-US">
                <a:latin typeface="Tenorite"/>
              </a:rPr>
              <a:t>E-Rate updates!</a:t>
            </a:r>
            <a:endParaRPr lang="en-US"/>
          </a:p>
        </p:txBody>
      </p:sp>
      <p:sp>
        <p:nvSpPr>
          <p:cNvPr id="4" name="Text Placeholder 3">
            <a:extLst>
              <a:ext uri="{FF2B5EF4-FFF2-40B4-BE49-F238E27FC236}">
                <a16:creationId xmlns:a16="http://schemas.microsoft.com/office/drawing/2014/main" id="{481D0AF2-A8C3-5983-E66D-33601B7419FB}"/>
              </a:ext>
            </a:extLst>
          </p:cNvPr>
          <p:cNvSpPr>
            <a:spLocks noGrp="1"/>
          </p:cNvSpPr>
          <p:nvPr>
            <p:ph type="body" sz="quarter" idx="12"/>
          </p:nvPr>
        </p:nvSpPr>
        <p:spPr/>
        <p:txBody>
          <a:bodyPr lIns="91440" tIns="45720" rIns="91440" bIns="45720" anchor="t">
            <a:normAutofit/>
          </a:bodyPr>
          <a:lstStyle/>
          <a:p>
            <a:pPr marL="0" indent="0">
              <a:lnSpc>
                <a:spcPct val="100000"/>
              </a:lnSpc>
              <a:spcBef>
                <a:spcPts val="800"/>
              </a:spcBef>
              <a:buNone/>
            </a:pPr>
            <a:r>
              <a:rPr lang="en-US" b="1" dirty="0">
                <a:ea typeface="Verdana"/>
                <a:cs typeface="Times New Roman"/>
              </a:rPr>
              <a:t>Applicants utilizing bus Wi-Fi will </a:t>
            </a:r>
            <a:r>
              <a:rPr lang="en-US" b="1" kern="0" dirty="0">
                <a:ea typeface="Verdana"/>
                <a:cs typeface="Times New Roman"/>
              </a:rPr>
              <a:t>be </a:t>
            </a:r>
            <a:r>
              <a:rPr lang="en-US" b="1" dirty="0">
                <a:ea typeface="Verdana"/>
                <a:cs typeface="Times New Roman"/>
              </a:rPr>
              <a:t>expected </a:t>
            </a:r>
            <a:r>
              <a:rPr lang="en-US" b="1" kern="0" dirty="0">
                <a:ea typeface="Verdana"/>
                <a:cs typeface="Times New Roman"/>
              </a:rPr>
              <a:t>to </a:t>
            </a:r>
            <a:r>
              <a:rPr lang="en-US" b="1" dirty="0">
                <a:ea typeface="Verdana"/>
                <a:cs typeface="Times New Roman"/>
              </a:rPr>
              <a:t>ensure that </a:t>
            </a:r>
            <a:r>
              <a:rPr lang="en-US" b="1" kern="0" dirty="0">
                <a:ea typeface="Verdana"/>
                <a:cs typeface="Times New Roman"/>
              </a:rPr>
              <a:t>the service </a:t>
            </a:r>
            <a:r>
              <a:rPr lang="en-US" b="1" dirty="0">
                <a:ea typeface="Verdana"/>
                <a:cs typeface="Times New Roman"/>
              </a:rPr>
              <a:t>is used primarily </a:t>
            </a:r>
            <a:r>
              <a:rPr lang="en-US" b="1" kern="0" dirty="0">
                <a:ea typeface="Verdana"/>
                <a:cs typeface="Times New Roman"/>
              </a:rPr>
              <a:t>for </a:t>
            </a:r>
            <a:r>
              <a:rPr lang="en-US" b="1" dirty="0">
                <a:ea typeface="Verdana"/>
                <a:cs typeface="Times New Roman"/>
              </a:rPr>
              <a:t>educational services consistent with E-rate rules. </a:t>
            </a:r>
            <a:endParaRPr lang="en-US" b="1" dirty="0"/>
          </a:p>
          <a:p>
            <a:pPr lvl="1">
              <a:lnSpc>
                <a:spcPct val="100000"/>
              </a:lnSpc>
              <a:spcBef>
                <a:spcPts val="800"/>
              </a:spcBef>
            </a:pPr>
            <a:r>
              <a:rPr lang="en-US" sz="1800" kern="0" dirty="0">
                <a:latin typeface="+mn-lt"/>
                <a:ea typeface="Verdana"/>
                <a:cs typeface="Times New Roman"/>
              </a:rPr>
              <a:t>This means implementing "content and user network restrictions" consistent with the restrictions that they place on their building-based broadband network, as described in their Acceptable Use Policies (AUPs) and any other policies that limit a school’s network access (e.g., CIPA). </a:t>
            </a:r>
            <a:endParaRPr lang="en-US" sz="1800" dirty="0">
              <a:latin typeface="+mn-lt"/>
            </a:endParaRPr>
          </a:p>
          <a:p>
            <a:pPr lvl="1">
              <a:lnSpc>
                <a:spcPct val="100000"/>
              </a:lnSpc>
              <a:spcBef>
                <a:spcPts val="800"/>
              </a:spcBef>
            </a:pPr>
            <a:r>
              <a:rPr lang="en-US" sz="1800" kern="0" dirty="0">
                <a:latin typeface="+mn-lt"/>
                <a:ea typeface="Verdana"/>
                <a:cs typeface="Times New Roman"/>
              </a:rPr>
              <a:t>General community use "outside of permissible educational purposes" is prohibited and would require Wi-Fi connections to be disabled.</a:t>
            </a:r>
          </a:p>
        </p:txBody>
      </p:sp>
      <p:sp>
        <p:nvSpPr>
          <p:cNvPr id="5" name="Text Placeholder 4">
            <a:extLst>
              <a:ext uri="{FF2B5EF4-FFF2-40B4-BE49-F238E27FC236}">
                <a16:creationId xmlns:a16="http://schemas.microsoft.com/office/drawing/2014/main" id="{FBD163EA-1484-F007-D052-A9F4ACB5F64C}"/>
              </a:ext>
            </a:extLst>
          </p:cNvPr>
          <p:cNvSpPr>
            <a:spLocks noGrp="1"/>
          </p:cNvSpPr>
          <p:nvPr>
            <p:ph type="body" sz="quarter" idx="16"/>
          </p:nvPr>
        </p:nvSpPr>
        <p:spPr/>
        <p:txBody>
          <a:bodyPr lIns="91440" tIns="45720" rIns="91440" bIns="45720" anchor="b">
            <a:normAutofit/>
          </a:bodyPr>
          <a:lstStyle/>
          <a:p>
            <a:r>
              <a:rPr lang="en-US" b="1" dirty="0"/>
              <a:t>Eligible services list (</a:t>
            </a:r>
            <a:r>
              <a:rPr lang="en-US" b="1" dirty="0" err="1"/>
              <a:t>esl</a:t>
            </a:r>
            <a:r>
              <a:rPr lang="en-US" b="1" dirty="0"/>
              <a:t>)</a:t>
            </a:r>
          </a:p>
        </p:txBody>
      </p:sp>
      <p:sp>
        <p:nvSpPr>
          <p:cNvPr id="8" name="Rectangle 7">
            <a:extLst>
              <a:ext uri="{FF2B5EF4-FFF2-40B4-BE49-F238E27FC236}">
                <a16:creationId xmlns:a16="http://schemas.microsoft.com/office/drawing/2014/main" id="{46286108-03DC-F821-9122-20526AE2C980}"/>
              </a:ext>
            </a:extLst>
          </p:cNvPr>
          <p:cNvSpPr/>
          <p:nvPr/>
        </p:nvSpPr>
        <p:spPr>
          <a:xfrm>
            <a:off x="7594598" y="-31020"/>
            <a:ext cx="4593774" cy="6203220"/>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571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E013B6-D842-DF51-539D-ED2083F01331}"/>
              </a:ext>
            </a:extLst>
          </p:cNvPr>
          <p:cNvSpPr>
            <a:spLocks noGrp="1"/>
          </p:cNvSpPr>
          <p:nvPr>
            <p:ph type="title"/>
          </p:nvPr>
        </p:nvSpPr>
        <p:spPr/>
        <p:txBody>
          <a:bodyPr lIns="91440" tIns="45720" rIns="91440" bIns="45720" anchor="ctr"/>
          <a:lstStyle/>
          <a:p>
            <a:r>
              <a:rPr lang="en-US" dirty="0">
                <a:latin typeface="Tenorite"/>
              </a:rPr>
              <a:t>What should you do now?</a:t>
            </a:r>
          </a:p>
        </p:txBody>
      </p:sp>
      <p:sp>
        <p:nvSpPr>
          <p:cNvPr id="4" name="Text Placeholder 3">
            <a:extLst>
              <a:ext uri="{FF2B5EF4-FFF2-40B4-BE49-F238E27FC236}">
                <a16:creationId xmlns:a16="http://schemas.microsoft.com/office/drawing/2014/main" id="{60D6CD94-47BF-36A4-F14C-73F3F978158D}"/>
              </a:ext>
            </a:extLst>
          </p:cNvPr>
          <p:cNvSpPr>
            <a:spLocks noGrp="1"/>
          </p:cNvSpPr>
          <p:nvPr>
            <p:ph type="body" sz="quarter" idx="12"/>
          </p:nvPr>
        </p:nvSpPr>
        <p:spPr>
          <a:xfrm>
            <a:off x="4947264" y="1623528"/>
            <a:ext cx="6882994" cy="4151736"/>
          </a:xfrm>
        </p:spPr>
        <p:txBody>
          <a:bodyPr lIns="91440" tIns="45720" rIns="91440" bIns="45720" anchor="t">
            <a:normAutofit/>
          </a:bodyPr>
          <a:lstStyle/>
          <a:p>
            <a:pPr indent="0">
              <a:lnSpc>
                <a:spcPct val="100000"/>
              </a:lnSpc>
              <a:buNone/>
            </a:pPr>
            <a:r>
              <a:rPr lang="en-US" sz="2000" b="1" dirty="0">
                <a:latin typeface="Tenorite"/>
              </a:rPr>
              <a:t>Ensure your USAC profile is current</a:t>
            </a:r>
            <a:endParaRPr lang="en-US" b="1"/>
          </a:p>
          <a:p>
            <a:pPr marL="1028700" lvl="1" indent="-342900">
              <a:lnSpc>
                <a:spcPct val="100000"/>
              </a:lnSpc>
              <a:buFont typeface="Wingdings"/>
              <a:buChar char="§"/>
            </a:pPr>
            <a:r>
              <a:rPr lang="en-US" sz="2000" dirty="0">
                <a:latin typeface="Tenorite"/>
              </a:rPr>
              <a:t>Update NSLP</a:t>
            </a:r>
          </a:p>
          <a:p>
            <a:pPr marL="0" indent="0">
              <a:lnSpc>
                <a:spcPct val="100000"/>
              </a:lnSpc>
              <a:buNone/>
            </a:pPr>
            <a:endParaRPr lang="en-US" sz="2000" dirty="0">
              <a:latin typeface="Tenorite"/>
            </a:endParaRPr>
          </a:p>
          <a:p>
            <a:pPr indent="0">
              <a:lnSpc>
                <a:spcPct val="100000"/>
              </a:lnSpc>
              <a:buNone/>
            </a:pPr>
            <a:r>
              <a:rPr lang="en-US" sz="2000" b="1" dirty="0">
                <a:latin typeface="Tenorite"/>
              </a:rPr>
              <a:t>Identify fleet needs for bus Wi-Fi</a:t>
            </a:r>
          </a:p>
          <a:p>
            <a:pPr marL="1028700" lvl="1" indent="-342900">
              <a:lnSpc>
                <a:spcPct val="100000"/>
              </a:lnSpc>
            </a:pPr>
            <a:r>
              <a:rPr lang="en-US" sz="2000" dirty="0">
                <a:latin typeface="Tenorite"/>
              </a:rPr>
              <a:t>Determine router requirements</a:t>
            </a:r>
          </a:p>
          <a:p>
            <a:pPr lvl="1" indent="-400050">
              <a:buNone/>
            </a:pPr>
            <a:endParaRPr lang="en-US" sz="2000" b="1" dirty="0">
              <a:latin typeface="Tenorite"/>
            </a:endParaRPr>
          </a:p>
          <a:p>
            <a:pPr lvl="1" indent="-400050">
              <a:buNone/>
            </a:pPr>
            <a:r>
              <a:rPr lang="en-US" sz="2000" b="1" dirty="0">
                <a:latin typeface="Tenorite"/>
              </a:rPr>
              <a:t>File Form 470 (deadline 2/28 - aim for 2/21)</a:t>
            </a:r>
            <a:endParaRPr lang="en-US" dirty="0"/>
          </a:p>
          <a:p>
            <a:pPr marL="457200" lvl="1" indent="0">
              <a:lnSpc>
                <a:spcPct val="100000"/>
              </a:lnSpc>
              <a:buNone/>
            </a:pPr>
            <a:endParaRPr lang="en-US" sz="2000" dirty="0">
              <a:latin typeface="Tenorite"/>
            </a:endParaRPr>
          </a:p>
          <a:p>
            <a:pPr indent="0">
              <a:lnSpc>
                <a:spcPct val="100000"/>
              </a:lnSpc>
              <a:buNone/>
            </a:pPr>
            <a:endParaRPr lang="en-US" sz="2000" b="1" dirty="0">
              <a:solidFill>
                <a:srgbClr val="000000"/>
              </a:solidFill>
              <a:latin typeface="Tenorite"/>
            </a:endParaRPr>
          </a:p>
          <a:p>
            <a:pPr indent="0">
              <a:lnSpc>
                <a:spcPct val="100000"/>
              </a:lnSpc>
              <a:buNone/>
            </a:pPr>
            <a:endParaRPr lang="en-US" sz="2000" b="1" dirty="0">
              <a:solidFill>
                <a:srgbClr val="000000"/>
              </a:solidFill>
              <a:latin typeface="Tenorite"/>
            </a:endParaRPr>
          </a:p>
          <a:p>
            <a:pPr indent="0">
              <a:lnSpc>
                <a:spcPct val="100000"/>
              </a:lnSpc>
              <a:buNone/>
            </a:pPr>
            <a:r>
              <a:rPr lang="en-US" sz="2000" b="1" dirty="0">
                <a:solidFill>
                  <a:srgbClr val="000000"/>
                </a:solidFill>
                <a:latin typeface="Tenorite"/>
              </a:rPr>
              <a:t>Talk to us</a:t>
            </a:r>
            <a:r>
              <a:rPr lang="en-US" sz="2000" dirty="0">
                <a:latin typeface="Tenorite"/>
              </a:rPr>
              <a:t>... let's review your needs</a:t>
            </a:r>
            <a:endParaRPr lang="en-US"/>
          </a:p>
        </p:txBody>
      </p:sp>
      <p:pic>
        <p:nvPicPr>
          <p:cNvPr id="12" name="Picture 11" descr="A screenshot of a website&#10;&#10;Description automatically generated">
            <a:extLst>
              <a:ext uri="{FF2B5EF4-FFF2-40B4-BE49-F238E27FC236}">
                <a16:creationId xmlns:a16="http://schemas.microsoft.com/office/drawing/2014/main" id="{B0AEFA4F-D2EA-0CD0-ADC6-BC489D01FC21}"/>
              </a:ext>
            </a:extLst>
          </p:cNvPr>
          <p:cNvPicPr>
            <a:picLocks noChangeAspect="1"/>
          </p:cNvPicPr>
          <p:nvPr/>
        </p:nvPicPr>
        <p:blipFill rotWithShape="1">
          <a:blip r:embed="rId2"/>
          <a:srcRect l="126" r="-292" b="2311"/>
          <a:stretch/>
        </p:blipFill>
        <p:spPr>
          <a:xfrm>
            <a:off x="0" y="-56000"/>
            <a:ext cx="4595691" cy="6228401"/>
          </a:xfrm>
          <a:prstGeom prst="rect">
            <a:avLst/>
          </a:prstGeom>
        </p:spPr>
      </p:pic>
      <p:pic>
        <p:nvPicPr>
          <p:cNvPr id="13" name="Picture 12">
            <a:extLst>
              <a:ext uri="{FF2B5EF4-FFF2-40B4-BE49-F238E27FC236}">
                <a16:creationId xmlns:a16="http://schemas.microsoft.com/office/drawing/2014/main" id="{46F3A17D-FEB3-BC6D-434D-923EA4CAA005}"/>
              </a:ext>
            </a:extLst>
          </p:cNvPr>
          <p:cNvPicPr>
            <a:picLocks noChangeAspect="1"/>
          </p:cNvPicPr>
          <p:nvPr/>
        </p:nvPicPr>
        <p:blipFill>
          <a:blip r:embed="rId3"/>
          <a:stretch>
            <a:fillRect/>
          </a:stretch>
        </p:blipFill>
        <p:spPr>
          <a:xfrm>
            <a:off x="5347" y="-57426"/>
            <a:ext cx="4588042" cy="6237591"/>
          </a:xfrm>
          <a:prstGeom prst="rect">
            <a:avLst/>
          </a:prstGeom>
        </p:spPr>
      </p:pic>
    </p:spTree>
    <p:extLst>
      <p:ext uri="{BB962C8B-B14F-4D97-AF65-F5344CB8AC3E}">
        <p14:creationId xmlns:p14="http://schemas.microsoft.com/office/powerpoint/2010/main" val="220179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jar full of coins&#10;&#10;Description automatically generated">
            <a:extLst>
              <a:ext uri="{FF2B5EF4-FFF2-40B4-BE49-F238E27FC236}">
                <a16:creationId xmlns:a16="http://schemas.microsoft.com/office/drawing/2014/main" id="{D38BA822-7FC8-55B1-CD18-677A9D1C52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7848"/>
          <a:stretch/>
        </p:blipFill>
        <p:spPr>
          <a:xfrm>
            <a:off x="7594600" y="-101297"/>
            <a:ext cx="4592519" cy="6782016"/>
          </a:xfrm>
          <a:prstGeom prst="rect">
            <a:avLst/>
          </a:prstGeom>
        </p:spPr>
      </p:pic>
      <p:sp>
        <p:nvSpPr>
          <p:cNvPr id="2" name="Title 1">
            <a:extLst>
              <a:ext uri="{FF2B5EF4-FFF2-40B4-BE49-F238E27FC236}">
                <a16:creationId xmlns:a16="http://schemas.microsoft.com/office/drawing/2014/main" id="{4248180F-26F6-677A-B09D-CB6A4320755D}"/>
              </a:ext>
            </a:extLst>
          </p:cNvPr>
          <p:cNvSpPr>
            <a:spLocks noGrp="1"/>
          </p:cNvSpPr>
          <p:nvPr>
            <p:ph type="title"/>
          </p:nvPr>
        </p:nvSpPr>
        <p:spPr/>
        <p:txBody>
          <a:bodyPr/>
          <a:lstStyle/>
          <a:p>
            <a:r>
              <a:rPr lang="en-US"/>
              <a:t>E-Rate Funding</a:t>
            </a:r>
          </a:p>
        </p:txBody>
      </p:sp>
      <p:sp>
        <p:nvSpPr>
          <p:cNvPr id="3" name="Text Placeholder 2">
            <a:extLst>
              <a:ext uri="{FF2B5EF4-FFF2-40B4-BE49-F238E27FC236}">
                <a16:creationId xmlns:a16="http://schemas.microsoft.com/office/drawing/2014/main" id="{70E51D52-8C7E-F0D6-D10A-C069CDF69631}"/>
              </a:ext>
            </a:extLst>
          </p:cNvPr>
          <p:cNvSpPr>
            <a:spLocks noGrp="1"/>
          </p:cNvSpPr>
          <p:nvPr>
            <p:ph type="body" sz="quarter" idx="12"/>
          </p:nvPr>
        </p:nvSpPr>
        <p:spPr>
          <a:xfrm>
            <a:off x="376894" y="2303133"/>
            <a:ext cx="6882994" cy="4693950"/>
          </a:xfrm>
        </p:spPr>
        <p:txBody>
          <a:bodyPr lIns="91440" tIns="45720" rIns="91440" bIns="45720" anchor="t">
            <a:normAutofit/>
          </a:bodyPr>
          <a:lstStyle/>
          <a:p>
            <a:pPr marL="0" indent="0" algn="ctr">
              <a:lnSpc>
                <a:spcPct val="100000"/>
              </a:lnSpc>
              <a:buNone/>
            </a:pPr>
            <a:r>
              <a:rPr lang="en-US" sz="3200" b="1"/>
              <a:t>School Bus Wi-Fi Gets a</a:t>
            </a:r>
            <a:br>
              <a:rPr lang="en-US" sz="3200" b="1"/>
            </a:br>
            <a:r>
              <a:rPr lang="en-US" sz="3200" b="1">
                <a:solidFill>
                  <a:srgbClr val="00B050"/>
                </a:solidFill>
              </a:rPr>
              <a:t>Green Light </a:t>
            </a:r>
            <a:r>
              <a:rPr lang="en-US" sz="3200" b="1"/>
              <a:t>from the FCC!</a:t>
            </a:r>
          </a:p>
          <a:p>
            <a:pPr marL="0" indent="0" algn="ctr">
              <a:lnSpc>
                <a:spcPct val="100000"/>
              </a:lnSpc>
              <a:buNone/>
            </a:pPr>
            <a:endParaRPr lang="en-US" sz="3200" b="1"/>
          </a:p>
          <a:p>
            <a:pPr marL="0" indent="0" algn="ctr">
              <a:lnSpc>
                <a:spcPct val="100000"/>
              </a:lnSpc>
              <a:buNone/>
            </a:pPr>
            <a:endParaRPr lang="en-US" sz="3200"/>
          </a:p>
          <a:p>
            <a:pPr marL="0" indent="0" algn="ctr">
              <a:lnSpc>
                <a:spcPct val="100000"/>
              </a:lnSpc>
              <a:buNone/>
            </a:pPr>
            <a:endParaRPr lang="en-US" sz="2000"/>
          </a:p>
          <a:p>
            <a:pPr marL="0" indent="0" algn="ctr">
              <a:lnSpc>
                <a:spcPct val="100000"/>
              </a:lnSpc>
              <a:buNone/>
            </a:pPr>
            <a:endParaRPr lang="en-US" sz="2000"/>
          </a:p>
          <a:p>
            <a:pPr marL="0" indent="0" algn="ctr">
              <a:lnSpc>
                <a:spcPct val="100000"/>
              </a:lnSpc>
              <a:buNone/>
            </a:pPr>
            <a:r>
              <a:rPr lang="en-US" sz="2000"/>
              <a:t>The </a:t>
            </a:r>
            <a:r>
              <a:rPr lang="en-US" sz="2000" b="1"/>
              <a:t>"Learn Without Limits" </a:t>
            </a:r>
            <a:r>
              <a:rPr lang="en-US" sz="2000"/>
              <a:t>initiative will provide an everlasting and substantial impact, especially on rural and socioeconomically disadvantaged youth nationwide.</a:t>
            </a:r>
          </a:p>
        </p:txBody>
      </p:sp>
      <p:sp>
        <p:nvSpPr>
          <p:cNvPr id="8" name="Rectangle 7">
            <a:extLst>
              <a:ext uri="{FF2B5EF4-FFF2-40B4-BE49-F238E27FC236}">
                <a16:creationId xmlns:a16="http://schemas.microsoft.com/office/drawing/2014/main" id="{3135E8A2-3DF3-73D8-87FB-D589549EDD07}"/>
              </a:ext>
            </a:extLst>
          </p:cNvPr>
          <p:cNvSpPr/>
          <p:nvPr/>
        </p:nvSpPr>
        <p:spPr>
          <a:xfrm>
            <a:off x="7598226" y="-6350"/>
            <a:ext cx="4593774" cy="6220538"/>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white logo&#10;&#10;Description automatically generated">
            <a:extLst>
              <a:ext uri="{FF2B5EF4-FFF2-40B4-BE49-F238E27FC236}">
                <a16:creationId xmlns:a16="http://schemas.microsoft.com/office/drawing/2014/main" id="{E7B60471-A9AB-6770-5087-3C9AF8E8F7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822" y="3584120"/>
            <a:ext cx="3759934" cy="943119"/>
          </a:xfrm>
          <a:prstGeom prst="rect">
            <a:avLst/>
          </a:prstGeom>
        </p:spPr>
      </p:pic>
      <p:sp>
        <p:nvSpPr>
          <p:cNvPr id="13" name="TextBox 12">
            <a:extLst>
              <a:ext uri="{FF2B5EF4-FFF2-40B4-BE49-F238E27FC236}">
                <a16:creationId xmlns:a16="http://schemas.microsoft.com/office/drawing/2014/main" id="{14BE4503-8CD2-9D8E-9A41-0823F1E975BA}"/>
              </a:ext>
            </a:extLst>
          </p:cNvPr>
          <p:cNvSpPr txBox="1"/>
          <p:nvPr/>
        </p:nvSpPr>
        <p:spPr>
          <a:xfrm rot="20640000">
            <a:off x="490105" y="1637601"/>
            <a:ext cx="2362949" cy="769441"/>
          </a:xfrm>
          <a:prstGeom prst="rect">
            <a:avLst/>
          </a:prstGeom>
          <a:noFill/>
        </p:spPr>
        <p:txBody>
          <a:bodyPr wrap="square" lIns="91440" tIns="45720" rIns="91440" bIns="45720" anchor="t">
            <a:spAutoFit/>
          </a:bodyPr>
          <a:lstStyle/>
          <a:p>
            <a:r>
              <a:rPr lang="en-US" sz="4400" kern="500" spc="20">
                <a:solidFill>
                  <a:srgbClr val="00B050"/>
                </a:solidFill>
                <a:latin typeface="Fave Script Bold Pro"/>
              </a:rPr>
              <a:t>Exciting News!</a:t>
            </a:r>
            <a:endParaRPr lang="en-US" sz="4400">
              <a:solidFill>
                <a:srgbClr val="00B050"/>
              </a:solidFill>
              <a:latin typeface="Fave Script Bold Pro"/>
            </a:endParaRPr>
          </a:p>
        </p:txBody>
      </p:sp>
    </p:spTree>
    <p:extLst>
      <p:ext uri="{BB962C8B-B14F-4D97-AF65-F5344CB8AC3E}">
        <p14:creationId xmlns:p14="http://schemas.microsoft.com/office/powerpoint/2010/main" val="409967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9D50A4-066A-F928-FB2C-5CC728FE9B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65" r="6023"/>
          <a:stretch/>
        </p:blipFill>
        <p:spPr>
          <a:xfrm>
            <a:off x="6639812" y="1322293"/>
            <a:ext cx="5552186" cy="4525615"/>
          </a:xfrm>
          <a:prstGeom prst="rect">
            <a:avLst/>
          </a:prstGeom>
        </p:spPr>
      </p:pic>
      <p:sp>
        <p:nvSpPr>
          <p:cNvPr id="6" name="AutoShape 2">
            <a:extLst>
              <a:ext uri="{FF2B5EF4-FFF2-40B4-BE49-F238E27FC236}">
                <a16:creationId xmlns:a16="http://schemas.microsoft.com/office/drawing/2014/main" id="{EDED72E0-DD9E-9080-EF9D-FFB0E7B83311}"/>
              </a:ext>
            </a:extLst>
          </p:cNvPr>
          <p:cNvSpPr>
            <a:spLocks noChangeAspect="1" noChangeArrowheads="1"/>
          </p:cNvSpPr>
          <p:nvPr/>
        </p:nvSpPr>
        <p:spPr bwMode="auto">
          <a:xfrm>
            <a:off x="104775"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a:p>
        </p:txBody>
      </p:sp>
      <p:sp>
        <p:nvSpPr>
          <p:cNvPr id="7" name="AutoShape 3" descr="lea.bogle@pwbts.net">
            <a:extLst>
              <a:ext uri="{FF2B5EF4-FFF2-40B4-BE49-F238E27FC236}">
                <a16:creationId xmlns:a16="http://schemas.microsoft.com/office/drawing/2014/main" id="{F48DE368-603B-53DD-74D8-09639EF60C06}"/>
              </a:ext>
            </a:extLst>
          </p:cNvPr>
          <p:cNvSpPr>
            <a:spLocks noChangeAspect="1" noChangeArrowheads="1"/>
          </p:cNvSpPr>
          <p:nvPr/>
        </p:nvSpPr>
        <p:spPr bwMode="auto">
          <a:xfrm>
            <a:off x="533400"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a:p>
        </p:txBody>
      </p:sp>
      <p:sp>
        <p:nvSpPr>
          <p:cNvPr id="10" name="Rectangle 9">
            <a:extLst>
              <a:ext uri="{FF2B5EF4-FFF2-40B4-BE49-F238E27FC236}">
                <a16:creationId xmlns:a16="http://schemas.microsoft.com/office/drawing/2014/main" id="{95423683-DD8F-2F59-7692-C7F6A2444DCE}"/>
              </a:ext>
            </a:extLst>
          </p:cNvPr>
          <p:cNvSpPr/>
          <p:nvPr/>
        </p:nvSpPr>
        <p:spPr>
          <a:xfrm>
            <a:off x="7153275" y="6188766"/>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9">
            <a:extLst>
              <a:ext uri="{FF2B5EF4-FFF2-40B4-BE49-F238E27FC236}">
                <a16:creationId xmlns:a16="http://schemas.microsoft.com/office/drawing/2014/main" id="{7DF3E20B-67AE-649F-710B-8EF58879122E}"/>
              </a:ext>
            </a:extLst>
          </p:cNvPr>
          <p:cNvSpPr txBox="1">
            <a:spLocks/>
          </p:cNvSpPr>
          <p:nvPr/>
        </p:nvSpPr>
        <p:spPr>
          <a:xfrm>
            <a:off x="515355" y="1607381"/>
            <a:ext cx="6341212" cy="4107089"/>
          </a:xfrm>
          <a:prstGeom prst="rect">
            <a:avLst/>
          </a:prstGeom>
        </p:spPr>
        <p:txBody>
          <a:bodyPr numCol="1"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US" sz="2400" b="1" cap="all" spc="0">
                <a:solidFill>
                  <a:srgbClr val="EA0A8E"/>
                </a:solidFill>
                <a:latin typeface="+mj-lt"/>
              </a:rPr>
              <a:t>CONNECTIVITY</a:t>
            </a:r>
            <a:br>
              <a:rPr lang="en-US" sz="2400" b="1" cap="all" spc="0">
                <a:solidFill>
                  <a:srgbClr val="EA0A8E"/>
                </a:solidFill>
                <a:latin typeface="+mj-lt"/>
              </a:rPr>
            </a:br>
            <a:r>
              <a:rPr lang="en-US" sz="2400" spc="0">
                <a:effectLst/>
              </a:rPr>
              <a:t>Bus Wi-Fi</a:t>
            </a:r>
          </a:p>
          <a:p>
            <a:pPr rtl="0"/>
            <a:endParaRPr lang="en-US" sz="2400" spc="0"/>
          </a:p>
          <a:p>
            <a:pPr rtl="0"/>
            <a:r>
              <a:rPr lang="en-US" sz="2400" b="1" cap="all" spc="0">
                <a:solidFill>
                  <a:srgbClr val="EA0A8E"/>
                </a:solidFill>
                <a:latin typeface="+mj-lt"/>
              </a:rPr>
              <a:t>CROSSWALK K-12 </a:t>
            </a:r>
          </a:p>
          <a:p>
            <a:pPr rtl="0"/>
            <a:r>
              <a:rPr lang="en-US" sz="2400" spc="0">
                <a:effectLst/>
              </a:rPr>
              <a:t>GPS, Student Tracking &amp; Parent App</a:t>
            </a:r>
          </a:p>
          <a:p>
            <a:pPr rtl="0"/>
            <a:endParaRPr lang="en-US" sz="2400" spc="0"/>
          </a:p>
          <a:p>
            <a:pPr rtl="0"/>
            <a:r>
              <a:rPr lang="en-US" sz="2400" b="1" cap="all" spc="0">
                <a:solidFill>
                  <a:srgbClr val="EA0A8E"/>
                </a:solidFill>
                <a:latin typeface="+mj-lt"/>
              </a:rPr>
              <a:t>COMMUNICATION </a:t>
            </a:r>
            <a:br>
              <a:rPr lang="en-US" sz="2400" b="1" spc="0">
                <a:solidFill>
                  <a:srgbClr val="EA0A8E"/>
                </a:solidFill>
                <a:effectLst/>
              </a:rPr>
            </a:br>
            <a:r>
              <a:rPr lang="en-US" sz="2400" spc="0">
                <a:effectLst/>
              </a:rPr>
              <a:t>Cellular Based 2-Way Radio</a:t>
            </a:r>
            <a:endParaRPr lang="en-US" sz="2400" spc="0"/>
          </a:p>
        </p:txBody>
      </p:sp>
      <p:sp>
        <p:nvSpPr>
          <p:cNvPr id="15" name="Rectangle 14">
            <a:extLst>
              <a:ext uri="{FF2B5EF4-FFF2-40B4-BE49-F238E27FC236}">
                <a16:creationId xmlns:a16="http://schemas.microsoft.com/office/drawing/2014/main" id="{10F2E09B-35FD-17B3-47D8-B0CD5355437B}"/>
              </a:ext>
              <a:ext uri="{C183D7F6-B498-43B3-948B-1728B52AA6E4}">
                <adec:decorative xmlns:adec="http://schemas.microsoft.com/office/drawing/2017/decorative" val="1"/>
              </a:ext>
            </a:extLst>
          </p:cNvPr>
          <p:cNvSpPr/>
          <p:nvPr/>
        </p:nvSpPr>
        <p:spPr>
          <a:xfrm>
            <a:off x="0" y="0"/>
            <a:ext cx="8448675" cy="1022426"/>
          </a:xfrm>
          <a:prstGeom prst="rect">
            <a:avLst/>
          </a:prstGeom>
          <a:solidFill>
            <a:srgbClr val="00206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853E0D38-56C7-1F45-E932-AE71654A6EA7}"/>
              </a:ext>
            </a:extLst>
          </p:cNvPr>
          <p:cNvSpPr txBox="1">
            <a:spLocks/>
          </p:cNvSpPr>
          <p:nvPr/>
        </p:nvSpPr>
        <p:spPr>
          <a:xfrm>
            <a:off x="446360" y="199251"/>
            <a:ext cx="6706915" cy="623923"/>
          </a:xfrm>
          <a:prstGeom prst="rect">
            <a:avLst/>
          </a:prstGeom>
          <a:ln w="28575">
            <a:solidFill>
              <a:schemeClr val="bg1"/>
            </a:solidFill>
          </a:ln>
        </p:spPr>
        <p:txBody>
          <a:bodyPr lIns="91440" tIns="45720" rIns="91440" bIns="45720" anchor="ctr"/>
          <a:lstStyle>
            <a:lvl1pPr algn="ctr" defTabSz="914400" rtl="0" eaLnBrk="1" latinLnBrk="0" hangingPunct="1">
              <a:lnSpc>
                <a:spcPct val="100000"/>
              </a:lnSpc>
              <a:spcBef>
                <a:spcPct val="0"/>
              </a:spcBef>
              <a:buNone/>
              <a:defRPr sz="2400" kern="1200" cap="all" spc="100" baseline="0">
                <a:solidFill>
                  <a:srgbClr val="002060"/>
                </a:solidFill>
                <a:latin typeface="+mj-lt"/>
                <a:ea typeface="+mj-ea"/>
                <a:cs typeface="+mj-cs"/>
              </a:defRPr>
            </a:lvl1pPr>
          </a:lstStyle>
          <a:p>
            <a:pPr algn="l"/>
            <a:r>
              <a:rPr lang="en-US" dirty="0" err="1">
                <a:solidFill>
                  <a:schemeClr val="bg1"/>
                </a:solidFill>
              </a:rPr>
              <a:t>ConnectEd</a:t>
            </a:r>
            <a:r>
              <a:rPr lang="en-US" dirty="0">
                <a:solidFill>
                  <a:schemeClr val="bg1"/>
                </a:solidFill>
              </a:rPr>
              <a:t> Bus – Suite of Products</a:t>
            </a:r>
          </a:p>
        </p:txBody>
      </p:sp>
      <p:pic>
        <p:nvPicPr>
          <p:cNvPr id="2" name="Picture 1">
            <a:extLst>
              <a:ext uri="{FF2B5EF4-FFF2-40B4-BE49-F238E27FC236}">
                <a16:creationId xmlns:a16="http://schemas.microsoft.com/office/drawing/2014/main" id="{9BDC6B0F-6DF6-5F96-6065-00CD214D583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95535" y="6342906"/>
            <a:ext cx="1301525" cy="261802"/>
          </a:xfrm>
          <a:prstGeom prst="rect">
            <a:avLst/>
          </a:prstGeom>
        </p:spPr>
      </p:pic>
      <p:pic>
        <p:nvPicPr>
          <p:cNvPr id="3" name="Picture 2">
            <a:extLst>
              <a:ext uri="{FF2B5EF4-FFF2-40B4-BE49-F238E27FC236}">
                <a16:creationId xmlns:a16="http://schemas.microsoft.com/office/drawing/2014/main" id="{5A5BA1DA-AF37-0574-DBB6-3651966369A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80226" y="6244312"/>
            <a:ext cx="1448971" cy="513669"/>
          </a:xfrm>
          <a:prstGeom prst="rect">
            <a:avLst/>
          </a:prstGeom>
        </p:spPr>
      </p:pic>
    </p:spTree>
    <p:extLst>
      <p:ext uri="{BB962C8B-B14F-4D97-AF65-F5344CB8AC3E}">
        <p14:creationId xmlns:p14="http://schemas.microsoft.com/office/powerpoint/2010/main" val="242220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a:extLst>
              <a:ext uri="{FF2B5EF4-FFF2-40B4-BE49-F238E27FC236}">
                <a16:creationId xmlns:a16="http://schemas.microsoft.com/office/drawing/2014/main" id="{825801CF-0AA7-5022-8660-BF66F28FECB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93708" y="1"/>
            <a:ext cx="6698292" cy="6858000"/>
          </a:xfrm>
          <a:prstGeom prst="rect">
            <a:avLst/>
          </a:prstGeom>
        </p:spPr>
      </p:pic>
      <p:sp>
        <p:nvSpPr>
          <p:cNvPr id="2" name="Rectangle 1">
            <a:extLst>
              <a:ext uri="{FF2B5EF4-FFF2-40B4-BE49-F238E27FC236}">
                <a16:creationId xmlns:a16="http://schemas.microsoft.com/office/drawing/2014/main" id="{C0777678-1148-51E2-077C-407206A52AB4}"/>
              </a:ext>
              <a:ext uri="{C183D7F6-B498-43B3-948B-1728B52AA6E4}">
                <adec:decorative xmlns:adec="http://schemas.microsoft.com/office/drawing/2017/decorative" val="1"/>
              </a:ext>
            </a:extLst>
          </p:cNvPr>
          <p:cNvSpPr/>
          <p:nvPr/>
        </p:nvSpPr>
        <p:spPr>
          <a:xfrm>
            <a:off x="0" y="-7086"/>
            <a:ext cx="5493708" cy="6865086"/>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B30FF3-D5C3-B397-B2B0-5FEBC3FC8DE2}"/>
              </a:ext>
            </a:extLst>
          </p:cNvPr>
          <p:cNvSpPr/>
          <p:nvPr/>
        </p:nvSpPr>
        <p:spPr>
          <a:xfrm>
            <a:off x="5397280" y="-7087"/>
            <a:ext cx="6677862" cy="6865086"/>
          </a:xfrm>
          <a:prstGeom prst="rect">
            <a:avLst/>
          </a:prstGeom>
          <a:solidFill>
            <a:srgbClr val="00206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u="sng">
              <a:cs typeface="Calibri"/>
            </a:endParaRPr>
          </a:p>
        </p:txBody>
      </p:sp>
      <p:sp>
        <p:nvSpPr>
          <p:cNvPr id="3" name="TextBox 2">
            <a:extLst>
              <a:ext uri="{FF2B5EF4-FFF2-40B4-BE49-F238E27FC236}">
                <a16:creationId xmlns:a16="http://schemas.microsoft.com/office/drawing/2014/main" id="{9CD155A9-591E-533D-7701-2E1AFC34FA59}"/>
              </a:ext>
            </a:extLst>
          </p:cNvPr>
          <p:cNvSpPr txBox="1"/>
          <p:nvPr/>
        </p:nvSpPr>
        <p:spPr>
          <a:xfrm>
            <a:off x="1535134" y="5884661"/>
            <a:ext cx="2529860"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0" i="0" strike="noStrike" spc="100" dirty="0">
                <a:solidFill>
                  <a:schemeClr val="bg1"/>
                </a:solidFill>
                <a:effectLst/>
                <a:latin typeface="proxima-soft"/>
              </a:rPr>
              <a:t>(281) 667-0404</a:t>
            </a:r>
            <a:endParaRPr lang="en-US" sz="1400" kern="2400" spc="100" dirty="0">
              <a:solidFill>
                <a:schemeClr val="bg1"/>
              </a:solidFill>
            </a:endParaRPr>
          </a:p>
          <a:p>
            <a:pPr algn="ctr"/>
            <a:r>
              <a:rPr lang="en-US" sz="1400" kern="2400" spc="100" dirty="0">
                <a:solidFill>
                  <a:schemeClr val="bg1"/>
                </a:solidFill>
              </a:rPr>
              <a:t>www.premierwireless.com</a:t>
            </a:r>
          </a:p>
        </p:txBody>
      </p:sp>
      <p:pic>
        <p:nvPicPr>
          <p:cNvPr id="4" name="Picture 3">
            <a:extLst>
              <a:ext uri="{FF2B5EF4-FFF2-40B4-BE49-F238E27FC236}">
                <a16:creationId xmlns:a16="http://schemas.microsoft.com/office/drawing/2014/main" id="{B6F9D749-D886-F2FB-B21B-FAD567ADE24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0598" y="5201589"/>
            <a:ext cx="1301525" cy="261802"/>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6A978CB4-F194-2BF6-215F-42B81D1BBC1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515289" y="5102995"/>
            <a:ext cx="1448971" cy="513669"/>
          </a:xfrm>
          <a:prstGeom prst="rect">
            <a:avLst/>
          </a:prstGeom>
        </p:spPr>
      </p:pic>
      <p:sp>
        <p:nvSpPr>
          <p:cNvPr id="9" name="Title 8">
            <a:extLst>
              <a:ext uri="{FF2B5EF4-FFF2-40B4-BE49-F238E27FC236}">
                <a16:creationId xmlns:a16="http://schemas.microsoft.com/office/drawing/2014/main" id="{9CA558D2-3952-5AE8-15EC-540849F83968}"/>
              </a:ext>
            </a:extLst>
          </p:cNvPr>
          <p:cNvSpPr>
            <a:spLocks noGrp="1"/>
          </p:cNvSpPr>
          <p:nvPr/>
        </p:nvSpPr>
        <p:spPr>
          <a:xfrm>
            <a:off x="646307" y="1242529"/>
            <a:ext cx="4232636" cy="640698"/>
          </a:xfrm>
          <a:prstGeom prst="rect">
            <a:avLst/>
          </a:prstGeom>
          <a:ln w="28575">
            <a:solidFill>
              <a:schemeClr val="bg1"/>
            </a:solidFill>
          </a:ln>
        </p:spPr>
        <p:txBody>
          <a:bodyPr anchor="ctr"/>
          <a:lstStyle>
            <a:lvl1pPr algn="ctr" defTabSz="914400" rtl="0" eaLnBrk="1" latinLnBrk="0" hangingPunct="1">
              <a:lnSpc>
                <a:spcPct val="90000"/>
              </a:lnSpc>
              <a:spcBef>
                <a:spcPct val="0"/>
              </a:spcBef>
              <a:buNone/>
              <a:defRPr sz="2400" kern="1200" cap="all" spc="100" baseline="0">
                <a:ln>
                  <a:noFill/>
                </a:ln>
                <a:solidFill>
                  <a:schemeClr val="bg1"/>
                </a:solidFill>
                <a:latin typeface="Tenorite" panose="00000500000000000000" pitchFamily="2" charset="0"/>
                <a:ea typeface="+mj-ea"/>
                <a:cs typeface="+mj-cs"/>
              </a:defRPr>
            </a:lvl1pPr>
          </a:lstStyle>
          <a:p>
            <a:r>
              <a:rPr lang="en-US" dirty="0"/>
              <a:t>WE’RE HERE TO HELP</a:t>
            </a:r>
          </a:p>
        </p:txBody>
      </p:sp>
    </p:spTree>
    <p:extLst>
      <p:ext uri="{BB962C8B-B14F-4D97-AF65-F5344CB8AC3E}">
        <p14:creationId xmlns:p14="http://schemas.microsoft.com/office/powerpoint/2010/main" val="343570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9D50A4-066A-F928-FB2C-5CC728FE9B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08017" y="0"/>
            <a:ext cx="4582728" cy="6374926"/>
          </a:xfrm>
          <a:prstGeom prst="rect">
            <a:avLst/>
          </a:prstGeom>
        </p:spPr>
      </p:pic>
      <p:sp>
        <p:nvSpPr>
          <p:cNvPr id="8" name="Rectangle 7">
            <a:extLst>
              <a:ext uri="{FF2B5EF4-FFF2-40B4-BE49-F238E27FC236}">
                <a16:creationId xmlns:a16="http://schemas.microsoft.com/office/drawing/2014/main" id="{E2BD543F-B97A-B277-D95C-5DFD8F4C67FC}"/>
              </a:ext>
              <a:ext uri="{C183D7F6-B498-43B3-948B-1728B52AA6E4}">
                <adec:decorative xmlns:adec="http://schemas.microsoft.com/office/drawing/2017/decorative" val="1"/>
              </a:ext>
            </a:extLst>
          </p:cNvPr>
          <p:cNvSpPr/>
          <p:nvPr/>
        </p:nvSpPr>
        <p:spPr>
          <a:xfrm>
            <a:off x="7608017" y="0"/>
            <a:ext cx="4593772" cy="6886559"/>
          </a:xfrm>
          <a:prstGeom prst="rect">
            <a:avLst/>
          </a:prstGeom>
          <a:solidFill>
            <a:srgbClr val="002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2">
            <a:extLst>
              <a:ext uri="{FF2B5EF4-FFF2-40B4-BE49-F238E27FC236}">
                <a16:creationId xmlns:a16="http://schemas.microsoft.com/office/drawing/2014/main" id="{EDED72E0-DD9E-9080-EF9D-FFB0E7B83311}"/>
              </a:ext>
            </a:extLst>
          </p:cNvPr>
          <p:cNvSpPr>
            <a:spLocks noChangeAspect="1" noChangeArrowheads="1"/>
          </p:cNvSpPr>
          <p:nvPr/>
        </p:nvSpPr>
        <p:spPr bwMode="auto">
          <a:xfrm>
            <a:off x="104775"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a:p>
        </p:txBody>
      </p:sp>
      <p:sp>
        <p:nvSpPr>
          <p:cNvPr id="7" name="AutoShape 3" descr="lea.bogle@pwbts.net">
            <a:extLst>
              <a:ext uri="{FF2B5EF4-FFF2-40B4-BE49-F238E27FC236}">
                <a16:creationId xmlns:a16="http://schemas.microsoft.com/office/drawing/2014/main" id="{F48DE368-603B-53DD-74D8-09639EF60C06}"/>
              </a:ext>
            </a:extLst>
          </p:cNvPr>
          <p:cNvSpPr>
            <a:spLocks noChangeAspect="1" noChangeArrowheads="1"/>
          </p:cNvSpPr>
          <p:nvPr/>
        </p:nvSpPr>
        <p:spPr bwMode="auto">
          <a:xfrm>
            <a:off x="533400"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a:p>
        </p:txBody>
      </p:sp>
      <p:sp>
        <p:nvSpPr>
          <p:cNvPr id="10" name="Rectangle 9">
            <a:extLst>
              <a:ext uri="{FF2B5EF4-FFF2-40B4-BE49-F238E27FC236}">
                <a16:creationId xmlns:a16="http://schemas.microsoft.com/office/drawing/2014/main" id="{95423683-DD8F-2F59-7692-C7F6A2444DCE}"/>
              </a:ext>
            </a:extLst>
          </p:cNvPr>
          <p:cNvSpPr/>
          <p:nvPr/>
        </p:nvSpPr>
        <p:spPr>
          <a:xfrm>
            <a:off x="7153275" y="6188766"/>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F2E09B-35FD-17B3-47D8-B0CD5355437B}"/>
              </a:ext>
              <a:ext uri="{C183D7F6-B498-43B3-948B-1728B52AA6E4}">
                <adec:decorative xmlns:adec="http://schemas.microsoft.com/office/drawing/2017/decorative" val="1"/>
              </a:ext>
            </a:extLst>
          </p:cNvPr>
          <p:cNvSpPr/>
          <p:nvPr/>
        </p:nvSpPr>
        <p:spPr>
          <a:xfrm>
            <a:off x="0" y="0"/>
            <a:ext cx="8448675" cy="1022426"/>
          </a:xfrm>
          <a:prstGeom prst="rect">
            <a:avLst/>
          </a:prstGeom>
          <a:solidFill>
            <a:srgbClr val="00206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853E0D38-56C7-1F45-E932-AE71654A6EA7}"/>
              </a:ext>
            </a:extLst>
          </p:cNvPr>
          <p:cNvSpPr txBox="1">
            <a:spLocks/>
          </p:cNvSpPr>
          <p:nvPr/>
        </p:nvSpPr>
        <p:spPr>
          <a:xfrm>
            <a:off x="446360" y="199251"/>
            <a:ext cx="6706915" cy="623923"/>
          </a:xfrm>
          <a:prstGeom prst="rect">
            <a:avLst/>
          </a:prstGeom>
          <a:ln w="28575">
            <a:solidFill>
              <a:schemeClr val="bg1"/>
            </a:solidFill>
          </a:ln>
        </p:spPr>
        <p:txBody>
          <a:bodyPr anchor="ctr"/>
          <a:lstStyle>
            <a:lvl1pPr algn="ctr" defTabSz="914400" rtl="0" eaLnBrk="1" latinLnBrk="0" hangingPunct="1">
              <a:lnSpc>
                <a:spcPct val="100000"/>
              </a:lnSpc>
              <a:spcBef>
                <a:spcPct val="0"/>
              </a:spcBef>
              <a:buNone/>
              <a:defRPr sz="2400" kern="1200" cap="all" spc="100" baseline="0">
                <a:solidFill>
                  <a:srgbClr val="002060"/>
                </a:solidFill>
                <a:latin typeface="+mj-lt"/>
                <a:ea typeface="+mj-ea"/>
                <a:cs typeface="+mj-cs"/>
              </a:defRPr>
            </a:lvl1pPr>
          </a:lstStyle>
          <a:p>
            <a:pPr algn="l"/>
            <a:r>
              <a:rPr lang="en-US">
                <a:solidFill>
                  <a:schemeClr val="bg1"/>
                </a:solidFill>
              </a:rPr>
              <a:t>Bus wi-fi Provides equity and access</a:t>
            </a:r>
          </a:p>
        </p:txBody>
      </p:sp>
      <p:sp>
        <p:nvSpPr>
          <p:cNvPr id="2" name="Text Placeholder 19">
            <a:extLst>
              <a:ext uri="{FF2B5EF4-FFF2-40B4-BE49-F238E27FC236}">
                <a16:creationId xmlns:a16="http://schemas.microsoft.com/office/drawing/2014/main" id="{AF0159A4-98E4-F008-518D-52E3B3F9B3B4}"/>
              </a:ext>
            </a:extLst>
          </p:cNvPr>
          <p:cNvSpPr txBox="1">
            <a:spLocks/>
          </p:cNvSpPr>
          <p:nvPr/>
        </p:nvSpPr>
        <p:spPr>
          <a:xfrm>
            <a:off x="533400" y="1629308"/>
            <a:ext cx="6341212" cy="2808580"/>
          </a:xfrm>
          <a:prstGeom prst="rect">
            <a:avLst/>
          </a:prstGeom>
        </p:spPr>
        <p:txBody>
          <a:bodyPr numCol="1"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Wingdings" panose="05000000000000000000" pitchFamily="2" charset="2"/>
              <a:buChar char="§"/>
            </a:pPr>
            <a:endParaRPr lang="en-US" sz="2400" b="1" spc="0"/>
          </a:p>
        </p:txBody>
      </p:sp>
      <p:sp>
        <p:nvSpPr>
          <p:cNvPr id="9" name="Text Placeholder 19">
            <a:extLst>
              <a:ext uri="{FF2B5EF4-FFF2-40B4-BE49-F238E27FC236}">
                <a16:creationId xmlns:a16="http://schemas.microsoft.com/office/drawing/2014/main" id="{C4D0F4C2-A4AA-B27C-5CE6-C3367FFB0945}"/>
              </a:ext>
            </a:extLst>
          </p:cNvPr>
          <p:cNvSpPr txBox="1">
            <a:spLocks/>
          </p:cNvSpPr>
          <p:nvPr/>
        </p:nvSpPr>
        <p:spPr>
          <a:xfrm>
            <a:off x="631264" y="1430056"/>
            <a:ext cx="6419143" cy="2808580"/>
          </a:xfrm>
          <a:prstGeom prst="rect">
            <a:avLst/>
          </a:prstGeom>
        </p:spPr>
        <p:txBody>
          <a:bodyPr lIns="91440" tIns="45720" rIns="91440" bIns="45720" numCol="1"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Wingdings" panose="05000000000000000000" pitchFamily="2" charset="2"/>
              <a:buChar char="§"/>
            </a:pPr>
            <a:r>
              <a:rPr lang="en-US" sz="2000" b="1" spc="0" dirty="0"/>
              <a:t>Students can now leverage travel time and turn it into learning time.</a:t>
            </a:r>
          </a:p>
          <a:p>
            <a:pPr marL="285750" indent="-285750">
              <a:lnSpc>
                <a:spcPct val="100000"/>
              </a:lnSpc>
              <a:buFont typeface="Wingdings" panose="05000000000000000000" pitchFamily="2" charset="2"/>
              <a:buChar char="§"/>
            </a:pPr>
            <a:endParaRPr lang="en-US" sz="2000" cap="all" dirty="0">
              <a:latin typeface="+mj-lt"/>
            </a:endParaRPr>
          </a:p>
          <a:p>
            <a:pPr marL="285750" indent="-285750">
              <a:lnSpc>
                <a:spcPct val="100000"/>
              </a:lnSpc>
              <a:buFont typeface="Wingdings" panose="05000000000000000000" pitchFamily="2" charset="2"/>
              <a:buChar char="§"/>
            </a:pPr>
            <a:r>
              <a:rPr lang="en-US" sz="2000" b="1" spc="0" dirty="0"/>
              <a:t>E-Rate enables you to provide all students extended learning time with affordable and sustainable 5G bus Wi-Fi.</a:t>
            </a:r>
          </a:p>
        </p:txBody>
      </p:sp>
      <p:sp>
        <p:nvSpPr>
          <p:cNvPr id="14" name="TextBox 13">
            <a:extLst>
              <a:ext uri="{FF2B5EF4-FFF2-40B4-BE49-F238E27FC236}">
                <a16:creationId xmlns:a16="http://schemas.microsoft.com/office/drawing/2014/main" id="{80A2473D-0A0C-D98C-7F68-77FD8C3068E1}"/>
              </a:ext>
            </a:extLst>
          </p:cNvPr>
          <p:cNvSpPr txBox="1"/>
          <p:nvPr/>
        </p:nvSpPr>
        <p:spPr>
          <a:xfrm>
            <a:off x="323151" y="4065154"/>
            <a:ext cx="6882994" cy="1877437"/>
          </a:xfrm>
          <a:prstGeom prst="rect">
            <a:avLst/>
          </a:prstGeom>
          <a:noFill/>
        </p:spPr>
        <p:txBody>
          <a:bodyPr wrap="square">
            <a:spAutoFit/>
          </a:bodyPr>
          <a:lstStyle/>
          <a:p>
            <a:r>
              <a:rPr lang="en-US" sz="4400" b="0" i="0" dirty="0">
                <a:solidFill>
                  <a:srgbClr val="222222"/>
                </a:solidFill>
                <a:effectLst/>
                <a:latin typeface="Fave Script Bold Pro" pitchFamily="2" charset="0"/>
              </a:rPr>
              <a:t>“We are going to </a:t>
            </a:r>
            <a:r>
              <a:rPr lang="en-US" sz="4400" b="0" i="0" dirty="0">
                <a:solidFill>
                  <a:srgbClr val="EA0A8E"/>
                </a:solidFill>
                <a:effectLst/>
                <a:latin typeface="Fave Script Bold Pro" pitchFamily="2" charset="0"/>
              </a:rPr>
              <a:t>close the homework gap </a:t>
            </a:r>
            <a:r>
              <a:rPr lang="en-US" sz="4400" b="0" i="0" dirty="0">
                <a:effectLst/>
                <a:latin typeface="Fave Script Bold Pro" pitchFamily="2" charset="0"/>
              </a:rPr>
              <a:t>and </a:t>
            </a:r>
            <a:r>
              <a:rPr lang="en-US" sz="4400" b="0" i="0" dirty="0">
                <a:solidFill>
                  <a:srgbClr val="EA0A8E"/>
                </a:solidFill>
                <a:effectLst/>
                <a:latin typeface="Fave Script Bold Pro" pitchFamily="2" charset="0"/>
              </a:rPr>
              <a:t>get</a:t>
            </a:r>
            <a:r>
              <a:rPr lang="en-US" sz="4400" b="0" i="0" dirty="0">
                <a:effectLst/>
                <a:latin typeface="Fave Script Bold Pro" pitchFamily="2" charset="0"/>
              </a:rPr>
              <a:t> </a:t>
            </a:r>
            <a:r>
              <a:rPr lang="en-US" sz="4400" b="0" i="0" dirty="0">
                <a:solidFill>
                  <a:srgbClr val="EA0A8E"/>
                </a:solidFill>
                <a:effectLst/>
                <a:latin typeface="Fave Script Bold Pro" pitchFamily="2" charset="0"/>
              </a:rPr>
              <a:t>more kids connected</a:t>
            </a:r>
            <a:r>
              <a:rPr lang="en-US" sz="4400" b="0" i="0" dirty="0">
                <a:solidFill>
                  <a:srgbClr val="222222"/>
                </a:solidFill>
                <a:effectLst/>
                <a:latin typeface="Fave Script Bold Pro" pitchFamily="2" charset="0"/>
              </a:rPr>
              <a:t> for schools. </a:t>
            </a:r>
          </a:p>
          <a:p>
            <a:pPr algn="r"/>
            <a:r>
              <a:rPr lang="en-US" sz="2800" b="0" i="0" dirty="0">
                <a:solidFill>
                  <a:srgbClr val="222222"/>
                </a:solidFill>
                <a:effectLst/>
                <a:latin typeface="Fave Script Bold Pro" pitchFamily="2" charset="0"/>
              </a:rPr>
              <a:t>-  FCC Chairwoman, Jessica </a:t>
            </a:r>
            <a:r>
              <a:rPr lang="en-US" sz="2800" b="0" i="0" dirty="0" err="1">
                <a:solidFill>
                  <a:srgbClr val="222222"/>
                </a:solidFill>
                <a:effectLst/>
                <a:latin typeface="Fave Script Bold Pro" pitchFamily="2" charset="0"/>
              </a:rPr>
              <a:t>Rosenworcel</a:t>
            </a:r>
            <a:endParaRPr lang="en-US" sz="2800" dirty="0">
              <a:latin typeface="Fave Script Bold Pro" pitchFamily="2" charset="0"/>
            </a:endParaRPr>
          </a:p>
        </p:txBody>
      </p:sp>
      <p:pic>
        <p:nvPicPr>
          <p:cNvPr id="3" name="Picture 2">
            <a:extLst>
              <a:ext uri="{FF2B5EF4-FFF2-40B4-BE49-F238E27FC236}">
                <a16:creationId xmlns:a16="http://schemas.microsoft.com/office/drawing/2014/main" id="{97E3F16E-018D-5B05-15E9-F6945D01C1F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95535" y="6342906"/>
            <a:ext cx="1301525" cy="261802"/>
          </a:xfrm>
          <a:prstGeom prst="rect">
            <a:avLst/>
          </a:prstGeom>
        </p:spPr>
      </p:pic>
      <p:pic>
        <p:nvPicPr>
          <p:cNvPr id="4" name="Picture 3">
            <a:extLst>
              <a:ext uri="{FF2B5EF4-FFF2-40B4-BE49-F238E27FC236}">
                <a16:creationId xmlns:a16="http://schemas.microsoft.com/office/drawing/2014/main" id="{110E52C8-486B-E404-CB21-B7CA0DD9F7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80226" y="6244312"/>
            <a:ext cx="1448971" cy="513669"/>
          </a:xfrm>
          <a:prstGeom prst="rect">
            <a:avLst/>
          </a:prstGeom>
        </p:spPr>
      </p:pic>
    </p:spTree>
    <p:extLst>
      <p:ext uri="{BB962C8B-B14F-4D97-AF65-F5344CB8AC3E}">
        <p14:creationId xmlns:p14="http://schemas.microsoft.com/office/powerpoint/2010/main" val="367789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2524-242D-3ABE-78F7-0F71E814284A}"/>
              </a:ext>
            </a:extLst>
          </p:cNvPr>
          <p:cNvSpPr>
            <a:spLocks noGrp="1"/>
          </p:cNvSpPr>
          <p:nvPr>
            <p:ph type="title"/>
          </p:nvPr>
        </p:nvSpPr>
        <p:spPr>
          <a:xfrm>
            <a:off x="385552" y="198622"/>
            <a:ext cx="7638775" cy="640698"/>
          </a:xfrm>
        </p:spPr>
        <p:txBody>
          <a:bodyPr/>
          <a:lstStyle/>
          <a:p>
            <a:r>
              <a:rPr lang="en-US"/>
              <a:t>What does it mean to “Learn without Limits”</a:t>
            </a:r>
          </a:p>
        </p:txBody>
      </p:sp>
      <p:pic>
        <p:nvPicPr>
          <p:cNvPr id="3" name="Online Media 2" descr="Premier Wireless Business Technology Solutions Answers the Call of Beebe Arkansas Athletes Advocating for School Bus Wi‑Fi&#10;&#10;The ConnectED Bus Wi-Fi implementation will enable all students to study and do homework during their commutes, sometimes hours long each day, and help keep them safe." title="Beebe Public Schools - Fox 16 News">
            <a:hlinkClick r:id="" action="ppaction://media"/>
            <a:extLst>
              <a:ext uri="{FF2B5EF4-FFF2-40B4-BE49-F238E27FC236}">
                <a16:creationId xmlns:a16="http://schemas.microsoft.com/office/drawing/2014/main" id="{E39C2566-FEE5-AC86-7B3B-E40D717D6E1B}"/>
              </a:ext>
            </a:extLst>
          </p:cNvPr>
          <p:cNvPicPr>
            <a:picLocks noRot="1" noChangeAspect="1"/>
          </p:cNvPicPr>
          <p:nvPr>
            <a:videoFile r:link="rId1"/>
          </p:nvPr>
        </p:nvPicPr>
        <p:blipFill>
          <a:blip r:embed="rId3"/>
          <a:stretch>
            <a:fillRect/>
          </a:stretch>
        </p:blipFill>
        <p:spPr>
          <a:xfrm>
            <a:off x="2866159" y="1058141"/>
            <a:ext cx="6399069" cy="5122719"/>
          </a:xfrm>
          <a:prstGeom prst="rect">
            <a:avLst/>
          </a:prstGeom>
        </p:spPr>
      </p:pic>
    </p:spTree>
    <p:extLst>
      <p:ext uri="{BB962C8B-B14F-4D97-AF65-F5344CB8AC3E}">
        <p14:creationId xmlns:p14="http://schemas.microsoft.com/office/powerpoint/2010/main" val="3118321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8D1EA-D936-81C4-5632-BF1AA414EF6A}"/>
              </a:ext>
            </a:extLst>
          </p:cNvPr>
          <p:cNvSpPr>
            <a:spLocks noGrp="1"/>
          </p:cNvSpPr>
          <p:nvPr>
            <p:ph type="title"/>
          </p:nvPr>
        </p:nvSpPr>
        <p:spPr>
          <a:xfrm>
            <a:off x="4942808" y="198622"/>
            <a:ext cx="7154818" cy="640698"/>
          </a:xfrm>
        </p:spPr>
        <p:txBody>
          <a:bodyPr lIns="91440" tIns="45720" rIns="91440" bIns="45720" anchor="ctr"/>
          <a:lstStyle/>
          <a:p>
            <a:r>
              <a:rPr lang="en-US" dirty="0">
                <a:latin typeface="Tenorite"/>
              </a:rPr>
              <a:t>Are They using </a:t>
            </a:r>
            <a:r>
              <a:rPr lang="en-US" dirty="0" err="1">
                <a:latin typeface="Tenorite"/>
              </a:rPr>
              <a:t>Wi-FI</a:t>
            </a:r>
            <a:r>
              <a:rPr lang="en-US" dirty="0">
                <a:latin typeface="Tenorite"/>
              </a:rPr>
              <a:t> to learn on the bus?</a:t>
            </a:r>
            <a:endParaRPr lang="en-US" dirty="0"/>
          </a:p>
        </p:txBody>
      </p:sp>
      <p:sp>
        <p:nvSpPr>
          <p:cNvPr id="4" name="Text Placeholder 3">
            <a:extLst>
              <a:ext uri="{FF2B5EF4-FFF2-40B4-BE49-F238E27FC236}">
                <a16:creationId xmlns:a16="http://schemas.microsoft.com/office/drawing/2014/main" id="{6476E4FB-CB00-9C16-04FE-B396678289DD}"/>
              </a:ext>
            </a:extLst>
          </p:cNvPr>
          <p:cNvSpPr>
            <a:spLocks noGrp="1"/>
          </p:cNvSpPr>
          <p:nvPr>
            <p:ph type="body" sz="quarter" idx="12"/>
          </p:nvPr>
        </p:nvSpPr>
        <p:spPr>
          <a:xfrm>
            <a:off x="4938605" y="1851278"/>
            <a:ext cx="6882994" cy="1117941"/>
          </a:xfrm>
        </p:spPr>
        <p:txBody>
          <a:bodyPr lIns="91440" tIns="45720" rIns="91440" bIns="45720" anchor="t">
            <a:normAutofit/>
          </a:bodyPr>
          <a:lstStyle/>
          <a:p>
            <a:pPr>
              <a:lnSpc>
                <a:spcPct val="100000"/>
              </a:lnSpc>
            </a:pPr>
            <a:r>
              <a:rPr lang="en-US" sz="2000" dirty="0"/>
              <a:t>Completing schoolwork</a:t>
            </a:r>
          </a:p>
          <a:p>
            <a:pPr>
              <a:lnSpc>
                <a:spcPct val="100000"/>
              </a:lnSpc>
            </a:pPr>
            <a:r>
              <a:rPr lang="en-US" sz="2000" dirty="0"/>
              <a:t>Studying for test and quizzes</a:t>
            </a:r>
          </a:p>
          <a:p>
            <a:pPr>
              <a:lnSpc>
                <a:spcPct val="100000"/>
              </a:lnSpc>
            </a:pPr>
            <a:r>
              <a:rPr lang="en-US" sz="2000" dirty="0"/>
              <a:t>Researching information for assignments</a:t>
            </a:r>
          </a:p>
        </p:txBody>
      </p:sp>
      <p:pic>
        <p:nvPicPr>
          <p:cNvPr id="9" name="Picture 8" descr="A child sitting on a bus looking at her phone&#10;&#10;Description automatically generated">
            <a:extLst>
              <a:ext uri="{FF2B5EF4-FFF2-40B4-BE49-F238E27FC236}">
                <a16:creationId xmlns:a16="http://schemas.microsoft.com/office/drawing/2014/main" id="{492BA006-540A-838F-59F3-14DF6E3A29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9959" y="0"/>
            <a:ext cx="4711960" cy="6176865"/>
          </a:xfrm>
          <a:prstGeom prst="rect">
            <a:avLst/>
          </a:prstGeom>
        </p:spPr>
      </p:pic>
      <p:sp>
        <p:nvSpPr>
          <p:cNvPr id="10" name="Rectangle 9">
            <a:extLst>
              <a:ext uri="{FF2B5EF4-FFF2-40B4-BE49-F238E27FC236}">
                <a16:creationId xmlns:a16="http://schemas.microsoft.com/office/drawing/2014/main" id="{84F7AA36-6BC8-B1EE-99AC-252452372A35}"/>
              </a:ext>
            </a:extLst>
          </p:cNvPr>
          <p:cNvSpPr/>
          <p:nvPr/>
        </p:nvSpPr>
        <p:spPr>
          <a:xfrm>
            <a:off x="-21773" y="-6350"/>
            <a:ext cx="4593774" cy="6220538"/>
          </a:xfrm>
          <a:prstGeom prst="rect">
            <a:avLst/>
          </a:prstGeom>
          <a:solidFill>
            <a:srgbClr val="00206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0DE65131-AAA8-B7C0-613C-878389A282C0}"/>
              </a:ext>
            </a:extLst>
          </p:cNvPr>
          <p:cNvSpPr txBox="1">
            <a:spLocks/>
          </p:cNvSpPr>
          <p:nvPr/>
        </p:nvSpPr>
        <p:spPr>
          <a:xfrm>
            <a:off x="4938605" y="1424885"/>
            <a:ext cx="6882993" cy="426393"/>
          </a:xfrm>
          <a:prstGeom prst="rect">
            <a:avLst/>
          </a:prstGeom>
        </p:spPr>
        <p:txBody>
          <a:bodyPr lIns="91440" tIns="45720" rIns="91440" bIns="4572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20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Daily impact</a:t>
            </a:r>
          </a:p>
        </p:txBody>
      </p:sp>
      <p:sp>
        <p:nvSpPr>
          <p:cNvPr id="12" name="Text Placeholder 3">
            <a:extLst>
              <a:ext uri="{FF2B5EF4-FFF2-40B4-BE49-F238E27FC236}">
                <a16:creationId xmlns:a16="http://schemas.microsoft.com/office/drawing/2014/main" id="{9FB65101-68AB-66D9-D8C4-BF841E63EEB2}"/>
              </a:ext>
            </a:extLst>
          </p:cNvPr>
          <p:cNvSpPr txBox="1">
            <a:spLocks/>
          </p:cNvSpPr>
          <p:nvPr/>
        </p:nvSpPr>
        <p:spPr>
          <a:xfrm>
            <a:off x="4938605" y="3512087"/>
            <a:ext cx="6882994" cy="1264121"/>
          </a:xfrm>
          <a:prstGeom prst="rect">
            <a:avLst/>
          </a:prstGeom>
        </p:spPr>
        <p:txBody>
          <a:bodyPr lIns="91440" tIns="45720" rIns="91440" bIns="45720" anchor="t">
            <a:normAutofit/>
          </a:bodyPr>
          <a:lstStyle>
            <a:lvl1pPr marL="285750" indent="-285750" algn="l" defTabSz="914400" rtl="0" eaLnBrk="1" latinLnBrk="0" hangingPunct="1">
              <a:lnSpc>
                <a:spcPct val="125000"/>
              </a:lnSpc>
              <a:spcBef>
                <a:spcPts val="0"/>
              </a:spcBef>
              <a:buFont typeface="Wingdings" panose="05000000000000000000" pitchFamily="2" charset="2"/>
              <a:buChar char="§"/>
              <a:defRPr sz="1800" kern="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Teaching digital literacy through equity and access</a:t>
            </a:r>
          </a:p>
          <a:p>
            <a:pPr>
              <a:lnSpc>
                <a:spcPct val="100000"/>
              </a:lnSpc>
            </a:pPr>
            <a:r>
              <a:rPr lang="en-US" sz="2000" dirty="0"/>
              <a:t>Fostering a sense of curiosity</a:t>
            </a:r>
          </a:p>
          <a:p>
            <a:pPr>
              <a:lnSpc>
                <a:spcPct val="100000"/>
              </a:lnSpc>
            </a:pPr>
            <a:r>
              <a:rPr lang="en-US" sz="2000" dirty="0"/>
              <a:t>Building lifelong “Googlers”</a:t>
            </a:r>
          </a:p>
        </p:txBody>
      </p:sp>
      <p:sp>
        <p:nvSpPr>
          <p:cNvPr id="13" name="Text Placeholder 4">
            <a:extLst>
              <a:ext uri="{FF2B5EF4-FFF2-40B4-BE49-F238E27FC236}">
                <a16:creationId xmlns:a16="http://schemas.microsoft.com/office/drawing/2014/main" id="{C015CF85-21D2-ABF1-CF91-019AD5211D78}"/>
              </a:ext>
            </a:extLst>
          </p:cNvPr>
          <p:cNvSpPr txBox="1">
            <a:spLocks/>
          </p:cNvSpPr>
          <p:nvPr/>
        </p:nvSpPr>
        <p:spPr>
          <a:xfrm>
            <a:off x="4938605" y="3073553"/>
            <a:ext cx="6882993" cy="426393"/>
          </a:xfrm>
          <a:prstGeom prst="rect">
            <a:avLst/>
          </a:prstGeom>
        </p:spPr>
        <p:txBody>
          <a:bodyPr lIns="91440" tIns="45720" rIns="91440" bIns="4572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20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Lifetime impact</a:t>
            </a:r>
          </a:p>
        </p:txBody>
      </p:sp>
    </p:spTree>
    <p:extLst>
      <p:ext uri="{BB962C8B-B14F-4D97-AF65-F5344CB8AC3E}">
        <p14:creationId xmlns:p14="http://schemas.microsoft.com/office/powerpoint/2010/main" val="150015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0">
            <a:extLst>
              <a:ext uri="{FF2B5EF4-FFF2-40B4-BE49-F238E27FC236}">
                <a16:creationId xmlns:a16="http://schemas.microsoft.com/office/drawing/2014/main" id="{004129BA-6ED8-D494-08DE-F1C1987871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86129" y="0"/>
            <a:ext cx="4605869" cy="6876060"/>
          </a:xfrm>
          <a:prstGeom prst="rect">
            <a:avLst/>
          </a:prstGeom>
        </p:spPr>
      </p:pic>
      <p:sp>
        <p:nvSpPr>
          <p:cNvPr id="33" name="Rectangle 32">
            <a:extLst>
              <a:ext uri="{FF2B5EF4-FFF2-40B4-BE49-F238E27FC236}">
                <a16:creationId xmlns:a16="http://schemas.microsoft.com/office/drawing/2014/main" id="{3B2EBC10-774D-99A7-41A1-F2544ECDBAF3}"/>
              </a:ext>
              <a:ext uri="{C183D7F6-B498-43B3-948B-1728B52AA6E4}">
                <adec:decorative xmlns:adec="http://schemas.microsoft.com/office/drawing/2017/decorative" val="1"/>
              </a:ext>
            </a:extLst>
          </p:cNvPr>
          <p:cNvSpPr/>
          <p:nvPr/>
        </p:nvSpPr>
        <p:spPr>
          <a:xfrm>
            <a:off x="7586129" y="0"/>
            <a:ext cx="4593772" cy="6886559"/>
          </a:xfrm>
          <a:prstGeom prst="rect">
            <a:avLst/>
          </a:prstGeom>
          <a:solidFill>
            <a:srgbClr val="002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2">
            <a:extLst>
              <a:ext uri="{FF2B5EF4-FFF2-40B4-BE49-F238E27FC236}">
                <a16:creationId xmlns:a16="http://schemas.microsoft.com/office/drawing/2014/main" id="{EDED72E0-DD9E-9080-EF9D-FFB0E7B83311}"/>
              </a:ext>
            </a:extLst>
          </p:cNvPr>
          <p:cNvSpPr>
            <a:spLocks noChangeAspect="1" noChangeArrowheads="1"/>
          </p:cNvSpPr>
          <p:nvPr/>
        </p:nvSpPr>
        <p:spPr bwMode="auto">
          <a:xfrm>
            <a:off x="104775"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a:p>
        </p:txBody>
      </p:sp>
      <p:sp>
        <p:nvSpPr>
          <p:cNvPr id="7" name="AutoShape 3" descr="lea.bogle@pwbts.net">
            <a:extLst>
              <a:ext uri="{FF2B5EF4-FFF2-40B4-BE49-F238E27FC236}">
                <a16:creationId xmlns:a16="http://schemas.microsoft.com/office/drawing/2014/main" id="{F48DE368-603B-53DD-74D8-09639EF60C06}"/>
              </a:ext>
            </a:extLst>
          </p:cNvPr>
          <p:cNvSpPr>
            <a:spLocks noChangeAspect="1" noChangeArrowheads="1"/>
          </p:cNvSpPr>
          <p:nvPr/>
        </p:nvSpPr>
        <p:spPr bwMode="auto">
          <a:xfrm>
            <a:off x="533400"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a:p>
        </p:txBody>
      </p:sp>
      <p:sp>
        <p:nvSpPr>
          <p:cNvPr id="10" name="Rectangle 9">
            <a:extLst>
              <a:ext uri="{FF2B5EF4-FFF2-40B4-BE49-F238E27FC236}">
                <a16:creationId xmlns:a16="http://schemas.microsoft.com/office/drawing/2014/main" id="{95423683-DD8F-2F59-7692-C7F6A2444DCE}"/>
              </a:ext>
            </a:extLst>
          </p:cNvPr>
          <p:cNvSpPr/>
          <p:nvPr/>
        </p:nvSpPr>
        <p:spPr>
          <a:xfrm>
            <a:off x="7153275" y="6188766"/>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861097E-B34D-189A-87FA-ADB57E8B6B3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98067" y="6374926"/>
            <a:ext cx="511465" cy="301010"/>
          </a:xfrm>
          <a:prstGeom prst="rect">
            <a:avLst/>
          </a:prstGeom>
        </p:spPr>
      </p:pic>
      <p:sp>
        <p:nvSpPr>
          <p:cNvPr id="18" name="Rectangle 17">
            <a:extLst>
              <a:ext uri="{FF2B5EF4-FFF2-40B4-BE49-F238E27FC236}">
                <a16:creationId xmlns:a16="http://schemas.microsoft.com/office/drawing/2014/main" id="{C7797881-3B73-61CC-B9FC-336BA3A6E163}"/>
              </a:ext>
              <a:ext uri="{C183D7F6-B498-43B3-948B-1728B52AA6E4}">
                <adec:decorative xmlns:adec="http://schemas.microsoft.com/office/drawing/2017/decorative" val="1"/>
              </a:ext>
            </a:extLst>
          </p:cNvPr>
          <p:cNvSpPr/>
          <p:nvPr/>
        </p:nvSpPr>
        <p:spPr>
          <a:xfrm>
            <a:off x="0" y="0"/>
            <a:ext cx="8448675" cy="1022426"/>
          </a:xfrm>
          <a:prstGeom prst="rect">
            <a:avLst/>
          </a:prstGeom>
          <a:solidFill>
            <a:srgbClr val="00206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1">
            <a:extLst>
              <a:ext uri="{FF2B5EF4-FFF2-40B4-BE49-F238E27FC236}">
                <a16:creationId xmlns:a16="http://schemas.microsoft.com/office/drawing/2014/main" id="{FE87EE2F-2E47-F578-253C-8FC7A0F1CF51}"/>
              </a:ext>
            </a:extLst>
          </p:cNvPr>
          <p:cNvSpPr txBox="1">
            <a:spLocks/>
          </p:cNvSpPr>
          <p:nvPr/>
        </p:nvSpPr>
        <p:spPr>
          <a:xfrm>
            <a:off x="446360" y="199251"/>
            <a:ext cx="7376840" cy="623923"/>
          </a:xfrm>
          <a:prstGeom prst="rect">
            <a:avLst/>
          </a:prstGeom>
          <a:ln w="28575">
            <a:solidFill>
              <a:schemeClr val="bg1"/>
            </a:solidFill>
          </a:ln>
        </p:spPr>
        <p:txBody>
          <a:bodyPr lIns="91440" tIns="45720" rIns="91440" bIns="45720" anchor="ctr"/>
          <a:lstStyle>
            <a:lvl1pPr algn="ctr" defTabSz="914400" rtl="0" eaLnBrk="1" latinLnBrk="0" hangingPunct="1">
              <a:lnSpc>
                <a:spcPct val="100000"/>
              </a:lnSpc>
              <a:spcBef>
                <a:spcPct val="0"/>
              </a:spcBef>
              <a:buNone/>
              <a:defRPr sz="2400" kern="1200" cap="all" spc="100" baseline="0">
                <a:solidFill>
                  <a:srgbClr val="002060"/>
                </a:solidFill>
                <a:latin typeface="+mj-lt"/>
                <a:ea typeface="+mj-ea"/>
                <a:cs typeface="+mj-cs"/>
              </a:defRPr>
            </a:lvl1pPr>
          </a:lstStyle>
          <a:p>
            <a:pPr algn="l"/>
            <a:r>
              <a:rPr lang="en-US" dirty="0">
                <a:solidFill>
                  <a:schemeClr val="bg1"/>
                </a:solidFill>
              </a:rPr>
              <a:t>3 key benefits of bus wi-fi</a:t>
            </a:r>
            <a:endParaRPr lang="en-US" dirty="0"/>
          </a:p>
        </p:txBody>
      </p:sp>
      <p:sp>
        <p:nvSpPr>
          <p:cNvPr id="8" name="Text Placeholder 19">
            <a:extLst>
              <a:ext uri="{FF2B5EF4-FFF2-40B4-BE49-F238E27FC236}">
                <a16:creationId xmlns:a16="http://schemas.microsoft.com/office/drawing/2014/main" id="{03C93653-71B6-8306-841D-25B942ADF83E}"/>
              </a:ext>
            </a:extLst>
          </p:cNvPr>
          <p:cNvSpPr txBox="1">
            <a:spLocks/>
          </p:cNvSpPr>
          <p:nvPr/>
        </p:nvSpPr>
        <p:spPr>
          <a:xfrm>
            <a:off x="446809" y="1369536"/>
            <a:ext cx="6341212" cy="4619848"/>
          </a:xfrm>
          <a:prstGeom prst="rect">
            <a:avLst/>
          </a:prstGeom>
        </p:spPr>
        <p:txBody>
          <a:bodyPr lIns="91440" tIns="45720" rIns="91440" bIns="45720" numCol="1"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1" spc="0" dirty="0">
                <a:solidFill>
                  <a:srgbClr val="EA0A8E"/>
                </a:solidFill>
                <a:cs typeface="Calibri" panose="020F0502020204030204"/>
              </a:rPr>
              <a:t>Extended Learning Time</a:t>
            </a:r>
            <a:endParaRPr lang="en-US" sz="2000" b="1">
              <a:solidFill>
                <a:srgbClr val="EA0A8E"/>
              </a:solidFill>
              <a:cs typeface="Calibri" panose="020F0502020204030204"/>
            </a:endParaRPr>
          </a:p>
          <a:p>
            <a:pPr marL="342900" indent="-342900">
              <a:lnSpc>
                <a:spcPct val="100000"/>
              </a:lnSpc>
              <a:buFont typeface="Wingdings" panose="020B0604020202020204" pitchFamily="34" charset="0"/>
              <a:buChar char="§"/>
            </a:pPr>
            <a:r>
              <a:rPr lang="en-US" sz="2000" spc="0" dirty="0">
                <a:solidFill>
                  <a:srgbClr val="000000"/>
                </a:solidFill>
                <a:cs typeface="Calibri" panose="020F0502020204030204"/>
              </a:rPr>
              <a:t> Turn commute time into productive time</a:t>
            </a:r>
            <a:endParaRPr lang="en-US"/>
          </a:p>
          <a:p>
            <a:pPr>
              <a:lnSpc>
                <a:spcPct val="100000"/>
              </a:lnSpc>
            </a:pPr>
            <a:endParaRPr lang="en-US" sz="2000" spc="0" dirty="0">
              <a:solidFill>
                <a:srgbClr val="000000"/>
              </a:solidFill>
              <a:cs typeface="Calibri" panose="020F0502020204030204"/>
            </a:endParaRPr>
          </a:p>
          <a:p>
            <a:pPr>
              <a:lnSpc>
                <a:spcPct val="100000"/>
              </a:lnSpc>
            </a:pPr>
            <a:r>
              <a:rPr lang="en-US" sz="2000" b="1" spc="0" dirty="0">
                <a:solidFill>
                  <a:srgbClr val="EA0A8E"/>
                </a:solidFill>
                <a:cs typeface="Calibri" panose="020F0502020204030204"/>
              </a:rPr>
              <a:t>Digital Equity</a:t>
            </a:r>
            <a:endParaRPr lang="en-US"/>
          </a:p>
          <a:p>
            <a:pPr marL="342900" indent="-342900">
              <a:lnSpc>
                <a:spcPct val="100000"/>
              </a:lnSpc>
              <a:buFont typeface="Wingdings" panose="020B0604020202020204" pitchFamily="34" charset="0"/>
              <a:buChar char="§"/>
            </a:pPr>
            <a:r>
              <a:rPr lang="en-US" sz="2000" spc="0" dirty="0">
                <a:solidFill>
                  <a:srgbClr val="000000"/>
                </a:solidFill>
                <a:cs typeface="Calibri" panose="020F0502020204030204"/>
              </a:rPr>
              <a:t>Bus Wi-Fi is the most cost-effective way to provide equity to all students</a:t>
            </a:r>
            <a:endParaRPr lang="en-US"/>
          </a:p>
          <a:p>
            <a:pPr>
              <a:lnSpc>
                <a:spcPct val="100000"/>
              </a:lnSpc>
            </a:pPr>
            <a:endParaRPr lang="en-US" sz="2000" spc="0" dirty="0">
              <a:solidFill>
                <a:srgbClr val="000000"/>
              </a:solidFill>
              <a:cs typeface="Calibri" panose="020F0502020204030204"/>
            </a:endParaRPr>
          </a:p>
          <a:p>
            <a:pPr>
              <a:lnSpc>
                <a:spcPct val="100000"/>
              </a:lnSpc>
            </a:pPr>
            <a:r>
              <a:rPr lang="en-US" sz="2000" b="1" spc="0" dirty="0">
                <a:solidFill>
                  <a:srgbClr val="EA0A8E"/>
                </a:solidFill>
                <a:cs typeface="Calibri" panose="020F0502020204030204"/>
              </a:rPr>
              <a:t>Reduced Behavior Problems</a:t>
            </a:r>
            <a:endParaRPr lang="en-US"/>
          </a:p>
          <a:p>
            <a:pPr marL="342900" indent="-342900">
              <a:lnSpc>
                <a:spcPct val="100000"/>
              </a:lnSpc>
              <a:buFont typeface="Wingdings" panose="020B0604020202020204" pitchFamily="34" charset="0"/>
              <a:buChar char="§"/>
            </a:pPr>
            <a:r>
              <a:rPr lang="en-US" sz="2000" spc="0" dirty="0">
                <a:solidFill>
                  <a:srgbClr val="000000"/>
                </a:solidFill>
                <a:cs typeface="Calibri" panose="020F0502020204030204"/>
              </a:rPr>
              <a:t>Increased student engagement in constructive activities means fewer undesirable activities occur</a:t>
            </a:r>
            <a:endParaRPr lang="en-US"/>
          </a:p>
          <a:p>
            <a:pPr>
              <a:lnSpc>
                <a:spcPct val="100000"/>
              </a:lnSpc>
            </a:pPr>
            <a:endParaRPr lang="en-US" sz="2000" cap="all" dirty="0">
              <a:solidFill>
                <a:srgbClr val="002060"/>
              </a:solidFill>
              <a:latin typeface="Calibri Light"/>
              <a:cs typeface="Calibri Light"/>
            </a:endParaRPr>
          </a:p>
          <a:p>
            <a:pPr>
              <a:lnSpc>
                <a:spcPct val="100000"/>
              </a:lnSpc>
            </a:pPr>
            <a:endParaRPr lang="en-US" sz="2000" b="1" spc="0" dirty="0">
              <a:cs typeface="Calibri"/>
            </a:endParaRPr>
          </a:p>
        </p:txBody>
      </p:sp>
    </p:spTree>
    <p:extLst>
      <p:ext uri="{BB962C8B-B14F-4D97-AF65-F5344CB8AC3E}">
        <p14:creationId xmlns:p14="http://schemas.microsoft.com/office/powerpoint/2010/main" val="4230170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370E-10D9-00AF-965A-8CEDCD13E9AC}"/>
              </a:ext>
            </a:extLst>
          </p:cNvPr>
          <p:cNvSpPr>
            <a:spLocks noGrp="1"/>
          </p:cNvSpPr>
          <p:nvPr>
            <p:ph type="title"/>
          </p:nvPr>
        </p:nvSpPr>
        <p:spPr/>
        <p:txBody>
          <a:bodyPr/>
          <a:lstStyle/>
          <a:p>
            <a:r>
              <a:rPr lang="en-US"/>
              <a:t>How do we keep kids safe online?</a:t>
            </a:r>
          </a:p>
        </p:txBody>
      </p:sp>
      <p:sp>
        <p:nvSpPr>
          <p:cNvPr id="3" name="Text Placeholder 2">
            <a:extLst>
              <a:ext uri="{FF2B5EF4-FFF2-40B4-BE49-F238E27FC236}">
                <a16:creationId xmlns:a16="http://schemas.microsoft.com/office/drawing/2014/main" id="{5E85F060-83CC-FF14-42D0-BAE19F6FBA2F}"/>
              </a:ext>
            </a:extLst>
          </p:cNvPr>
          <p:cNvSpPr>
            <a:spLocks noGrp="1"/>
          </p:cNvSpPr>
          <p:nvPr>
            <p:ph type="body" sz="quarter" idx="16"/>
          </p:nvPr>
        </p:nvSpPr>
        <p:spPr>
          <a:xfrm>
            <a:off x="400260" y="1318455"/>
            <a:ext cx="4918898" cy="426393"/>
          </a:xfrm>
        </p:spPr>
        <p:txBody>
          <a:bodyPr lIns="91440" tIns="45720" rIns="91440" bIns="45720" anchor="b">
            <a:normAutofit/>
          </a:bodyPr>
          <a:lstStyle/>
          <a:p>
            <a:r>
              <a:rPr lang="en-US" b="1"/>
              <a:t>Content filtering</a:t>
            </a:r>
          </a:p>
        </p:txBody>
      </p:sp>
      <p:sp>
        <p:nvSpPr>
          <p:cNvPr id="4" name="Text Placeholder 3">
            <a:extLst>
              <a:ext uri="{FF2B5EF4-FFF2-40B4-BE49-F238E27FC236}">
                <a16:creationId xmlns:a16="http://schemas.microsoft.com/office/drawing/2014/main" id="{AB284E5E-4A13-5A73-C9C5-10DE3BD3F0C7}"/>
              </a:ext>
            </a:extLst>
          </p:cNvPr>
          <p:cNvSpPr>
            <a:spLocks noGrp="1"/>
          </p:cNvSpPr>
          <p:nvPr>
            <p:ph type="body" sz="quarter" idx="17"/>
          </p:nvPr>
        </p:nvSpPr>
        <p:spPr>
          <a:xfrm>
            <a:off x="400260" y="2974817"/>
            <a:ext cx="4918898" cy="426393"/>
          </a:xfrm>
        </p:spPr>
        <p:txBody>
          <a:bodyPr lIns="91440" tIns="45720" rIns="91440" bIns="45720" anchor="b">
            <a:normAutofit/>
          </a:bodyPr>
          <a:lstStyle/>
          <a:p>
            <a:r>
              <a:rPr lang="en-US" b="1"/>
              <a:t>Single sign-on</a:t>
            </a:r>
          </a:p>
        </p:txBody>
      </p:sp>
      <p:sp>
        <p:nvSpPr>
          <p:cNvPr id="5" name="Text Placeholder 4">
            <a:extLst>
              <a:ext uri="{FF2B5EF4-FFF2-40B4-BE49-F238E27FC236}">
                <a16:creationId xmlns:a16="http://schemas.microsoft.com/office/drawing/2014/main" id="{E162F948-C69D-DA9D-BE61-ADB50C396D00}"/>
              </a:ext>
            </a:extLst>
          </p:cNvPr>
          <p:cNvSpPr>
            <a:spLocks noGrp="1"/>
          </p:cNvSpPr>
          <p:nvPr>
            <p:ph type="body" sz="quarter" idx="12"/>
          </p:nvPr>
        </p:nvSpPr>
        <p:spPr>
          <a:xfrm>
            <a:off x="400260" y="1755670"/>
            <a:ext cx="4918898" cy="1370672"/>
          </a:xfrm>
        </p:spPr>
        <p:txBody>
          <a:bodyPr lIns="91440" tIns="45720" rIns="91440" bIns="45720" anchor="t"/>
          <a:lstStyle/>
          <a:p>
            <a:pPr>
              <a:lnSpc>
                <a:spcPct val="100000"/>
              </a:lnSpc>
            </a:pPr>
            <a:r>
              <a:rPr lang="en-US" sz="2000" dirty="0"/>
              <a:t>Carrier Filtering</a:t>
            </a:r>
          </a:p>
          <a:p>
            <a:pPr>
              <a:lnSpc>
                <a:spcPct val="100000"/>
              </a:lnSpc>
            </a:pPr>
            <a:r>
              <a:rPr lang="en-US" sz="2000" dirty="0"/>
              <a:t>Router Filtering</a:t>
            </a:r>
          </a:p>
          <a:p>
            <a:pPr>
              <a:lnSpc>
                <a:spcPct val="100000"/>
              </a:lnSpc>
            </a:pPr>
            <a:r>
              <a:rPr lang="en-US" sz="2000" dirty="0"/>
              <a:t>Behind Firewall</a:t>
            </a:r>
          </a:p>
          <a:p>
            <a:pPr marL="0" indent="0">
              <a:lnSpc>
                <a:spcPct val="100000"/>
              </a:lnSpc>
              <a:buNone/>
            </a:pPr>
            <a:endParaRPr lang="en-US"/>
          </a:p>
        </p:txBody>
      </p:sp>
      <p:sp>
        <p:nvSpPr>
          <p:cNvPr id="6" name="Text Placeholder 5">
            <a:extLst>
              <a:ext uri="{FF2B5EF4-FFF2-40B4-BE49-F238E27FC236}">
                <a16:creationId xmlns:a16="http://schemas.microsoft.com/office/drawing/2014/main" id="{CF55D91C-4DDE-AF59-85F1-3F84673B0BDA}"/>
              </a:ext>
            </a:extLst>
          </p:cNvPr>
          <p:cNvSpPr>
            <a:spLocks noGrp="1"/>
          </p:cNvSpPr>
          <p:nvPr>
            <p:ph type="body" sz="quarter" idx="18"/>
          </p:nvPr>
        </p:nvSpPr>
        <p:spPr>
          <a:xfrm>
            <a:off x="400260" y="3412032"/>
            <a:ext cx="4918898" cy="1370672"/>
          </a:xfrm>
        </p:spPr>
        <p:txBody>
          <a:bodyPr lIns="91440" tIns="45720" rIns="91440" bIns="45720" anchor="t"/>
          <a:lstStyle/>
          <a:p>
            <a:pPr>
              <a:lnSpc>
                <a:spcPct val="100000"/>
              </a:lnSpc>
            </a:pPr>
            <a:r>
              <a:rPr lang="en-US" sz="2000" dirty="0"/>
              <a:t>Secure student log-in</a:t>
            </a:r>
          </a:p>
          <a:p>
            <a:pPr>
              <a:lnSpc>
                <a:spcPct val="100000"/>
              </a:lnSpc>
            </a:pPr>
            <a:r>
              <a:rPr lang="en-US" sz="2000" dirty="0"/>
              <a:t>MAC-filter authentication</a:t>
            </a:r>
          </a:p>
        </p:txBody>
      </p:sp>
      <p:pic>
        <p:nvPicPr>
          <p:cNvPr id="7" name="Picture 6" descr="A screenshot of a cell phone&#10;&#10;Description automatically generated">
            <a:extLst>
              <a:ext uri="{FF2B5EF4-FFF2-40B4-BE49-F238E27FC236}">
                <a16:creationId xmlns:a16="http://schemas.microsoft.com/office/drawing/2014/main" id="{C8883721-5A98-3E1E-D3DA-D4E8F16B4B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1352298"/>
            <a:ext cx="5816599" cy="4684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4437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on the top of a school bus&#10;&#10;Description automatically generated">
            <a:extLst>
              <a:ext uri="{FF2B5EF4-FFF2-40B4-BE49-F238E27FC236}">
                <a16:creationId xmlns:a16="http://schemas.microsoft.com/office/drawing/2014/main" id="{FF19A401-6E61-B719-D1DC-775067F707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027" b="5337"/>
          <a:stretch/>
        </p:blipFill>
        <p:spPr>
          <a:xfrm>
            <a:off x="4986629" y="1305296"/>
            <a:ext cx="2434214" cy="3211525"/>
          </a:xfrm>
          <a:prstGeom prst="rect">
            <a:avLst/>
          </a:prstGeom>
        </p:spPr>
      </p:pic>
      <p:sp>
        <p:nvSpPr>
          <p:cNvPr id="2" name="Title 1">
            <a:extLst>
              <a:ext uri="{FF2B5EF4-FFF2-40B4-BE49-F238E27FC236}">
                <a16:creationId xmlns:a16="http://schemas.microsoft.com/office/drawing/2014/main" id="{FE26EAFF-7692-B7DE-F3EF-EA1DE2E98DC9}"/>
              </a:ext>
            </a:extLst>
          </p:cNvPr>
          <p:cNvSpPr>
            <a:spLocks noGrp="1"/>
          </p:cNvSpPr>
          <p:nvPr>
            <p:ph type="title"/>
          </p:nvPr>
        </p:nvSpPr>
        <p:spPr/>
        <p:txBody>
          <a:bodyPr lIns="91440" tIns="45720" rIns="91440" bIns="45720" anchor="ctr"/>
          <a:lstStyle/>
          <a:p>
            <a:r>
              <a:rPr lang="en-US" dirty="0">
                <a:latin typeface="Tenorite"/>
              </a:rPr>
              <a:t>What are the bus wi-fi components</a:t>
            </a:r>
          </a:p>
        </p:txBody>
      </p:sp>
      <p:sp>
        <p:nvSpPr>
          <p:cNvPr id="7" name="TextBox 6">
            <a:extLst>
              <a:ext uri="{FF2B5EF4-FFF2-40B4-BE49-F238E27FC236}">
                <a16:creationId xmlns:a16="http://schemas.microsoft.com/office/drawing/2014/main" id="{EB5147D0-A7C7-5C86-551B-D2C20DC425E1}"/>
              </a:ext>
            </a:extLst>
          </p:cNvPr>
          <p:cNvSpPr txBox="1"/>
          <p:nvPr/>
        </p:nvSpPr>
        <p:spPr>
          <a:xfrm>
            <a:off x="452214" y="4701887"/>
            <a:ext cx="3444941" cy="400110"/>
          </a:xfrm>
          <a:prstGeom prst="rect">
            <a:avLst/>
          </a:prstGeom>
          <a:noFill/>
        </p:spPr>
        <p:txBody>
          <a:bodyPr wrap="square" lIns="91440" tIns="45720" rIns="91440" bIns="45720" rtlCol="0" anchor="t">
            <a:spAutoFit/>
          </a:bodyPr>
          <a:lstStyle/>
          <a:p>
            <a:pPr algn="ctr"/>
            <a:r>
              <a:rPr lang="en-US" sz="2000" b="1" cap="all">
                <a:solidFill>
                  <a:srgbClr val="EA0A8E"/>
                </a:solidFill>
                <a:latin typeface="+mj-lt"/>
              </a:rPr>
              <a:t>Hardware</a:t>
            </a:r>
          </a:p>
        </p:txBody>
      </p:sp>
      <p:sp>
        <p:nvSpPr>
          <p:cNvPr id="8" name="TextBox 7">
            <a:extLst>
              <a:ext uri="{FF2B5EF4-FFF2-40B4-BE49-F238E27FC236}">
                <a16:creationId xmlns:a16="http://schemas.microsoft.com/office/drawing/2014/main" id="{CE765340-425B-DC27-EF66-8562DE6FC303}"/>
              </a:ext>
            </a:extLst>
          </p:cNvPr>
          <p:cNvSpPr txBox="1"/>
          <p:nvPr/>
        </p:nvSpPr>
        <p:spPr>
          <a:xfrm>
            <a:off x="4347552" y="4701887"/>
            <a:ext cx="3444941" cy="400110"/>
          </a:xfrm>
          <a:prstGeom prst="rect">
            <a:avLst/>
          </a:prstGeom>
          <a:noFill/>
        </p:spPr>
        <p:txBody>
          <a:bodyPr wrap="square" lIns="91440" tIns="45720" rIns="91440" bIns="45720" rtlCol="0" anchor="t">
            <a:spAutoFit/>
          </a:bodyPr>
          <a:lstStyle/>
          <a:p>
            <a:pPr algn="ctr"/>
            <a:r>
              <a:rPr lang="en-US" sz="2000" b="1" cap="all">
                <a:solidFill>
                  <a:srgbClr val="EA0A8E"/>
                </a:solidFill>
                <a:latin typeface="+mj-lt"/>
              </a:rPr>
              <a:t>installation</a:t>
            </a:r>
          </a:p>
        </p:txBody>
      </p:sp>
      <p:sp>
        <p:nvSpPr>
          <p:cNvPr id="9" name="TextBox 8">
            <a:extLst>
              <a:ext uri="{FF2B5EF4-FFF2-40B4-BE49-F238E27FC236}">
                <a16:creationId xmlns:a16="http://schemas.microsoft.com/office/drawing/2014/main" id="{73BC44A4-FF8C-E7F0-078C-7E781D29EBFB}"/>
              </a:ext>
            </a:extLst>
          </p:cNvPr>
          <p:cNvSpPr txBox="1"/>
          <p:nvPr/>
        </p:nvSpPr>
        <p:spPr>
          <a:xfrm>
            <a:off x="8242889" y="4701887"/>
            <a:ext cx="3444941" cy="400110"/>
          </a:xfrm>
          <a:prstGeom prst="rect">
            <a:avLst/>
          </a:prstGeom>
          <a:noFill/>
        </p:spPr>
        <p:txBody>
          <a:bodyPr wrap="square" lIns="91440" tIns="45720" rIns="91440" bIns="45720" rtlCol="0" anchor="t">
            <a:spAutoFit/>
          </a:bodyPr>
          <a:lstStyle/>
          <a:p>
            <a:pPr algn="ctr"/>
            <a:r>
              <a:rPr lang="en-US" sz="2000" b="1" cap="all">
                <a:solidFill>
                  <a:srgbClr val="EA0A8E"/>
                </a:solidFill>
                <a:latin typeface="+mj-lt"/>
              </a:rPr>
              <a:t>Service</a:t>
            </a:r>
          </a:p>
        </p:txBody>
      </p:sp>
      <p:sp>
        <p:nvSpPr>
          <p:cNvPr id="10" name="TextBox 9">
            <a:extLst>
              <a:ext uri="{FF2B5EF4-FFF2-40B4-BE49-F238E27FC236}">
                <a16:creationId xmlns:a16="http://schemas.microsoft.com/office/drawing/2014/main" id="{5A7080EA-F122-E219-1CD0-A0D3F70E4252}"/>
              </a:ext>
            </a:extLst>
          </p:cNvPr>
          <p:cNvSpPr txBox="1"/>
          <p:nvPr/>
        </p:nvSpPr>
        <p:spPr>
          <a:xfrm>
            <a:off x="443555" y="5022273"/>
            <a:ext cx="3444941" cy="400110"/>
          </a:xfrm>
          <a:prstGeom prst="rect">
            <a:avLst/>
          </a:prstGeom>
          <a:noFill/>
        </p:spPr>
        <p:txBody>
          <a:bodyPr wrap="square" lIns="91440" tIns="45720" rIns="91440" bIns="45720" rtlCol="0" anchor="t">
            <a:spAutoFit/>
          </a:bodyPr>
          <a:lstStyle/>
          <a:p>
            <a:pPr algn="ctr"/>
            <a:r>
              <a:rPr lang="en-US" sz="2000" b="1" dirty="0">
                <a:latin typeface="+mj-lt"/>
              </a:rPr>
              <a:t>One-Time Expense</a:t>
            </a:r>
          </a:p>
        </p:txBody>
      </p:sp>
      <p:sp>
        <p:nvSpPr>
          <p:cNvPr id="11" name="TextBox 10">
            <a:extLst>
              <a:ext uri="{FF2B5EF4-FFF2-40B4-BE49-F238E27FC236}">
                <a16:creationId xmlns:a16="http://schemas.microsoft.com/office/drawing/2014/main" id="{06C5D9F2-201C-B5E1-D877-CAB1175C55F3}"/>
              </a:ext>
            </a:extLst>
          </p:cNvPr>
          <p:cNvSpPr txBox="1"/>
          <p:nvPr/>
        </p:nvSpPr>
        <p:spPr>
          <a:xfrm>
            <a:off x="4364870" y="5022273"/>
            <a:ext cx="3444941" cy="400110"/>
          </a:xfrm>
          <a:prstGeom prst="rect">
            <a:avLst/>
          </a:prstGeom>
          <a:noFill/>
        </p:spPr>
        <p:txBody>
          <a:bodyPr wrap="square" lIns="91440" tIns="45720" rIns="91440" bIns="45720" rtlCol="0" anchor="t">
            <a:spAutoFit/>
          </a:bodyPr>
          <a:lstStyle/>
          <a:p>
            <a:pPr algn="ctr"/>
            <a:r>
              <a:rPr lang="en-US" sz="2000" b="1" dirty="0">
                <a:latin typeface="+mj-lt"/>
              </a:rPr>
              <a:t>One-Time Expense</a:t>
            </a:r>
          </a:p>
        </p:txBody>
      </p:sp>
      <p:sp>
        <p:nvSpPr>
          <p:cNvPr id="12" name="TextBox 11">
            <a:extLst>
              <a:ext uri="{FF2B5EF4-FFF2-40B4-BE49-F238E27FC236}">
                <a16:creationId xmlns:a16="http://schemas.microsoft.com/office/drawing/2014/main" id="{0C6DE761-8485-C4D3-AD4A-22147BBA867D}"/>
              </a:ext>
            </a:extLst>
          </p:cNvPr>
          <p:cNvSpPr txBox="1"/>
          <p:nvPr/>
        </p:nvSpPr>
        <p:spPr>
          <a:xfrm>
            <a:off x="8234230" y="5022273"/>
            <a:ext cx="3444941" cy="400110"/>
          </a:xfrm>
          <a:prstGeom prst="rect">
            <a:avLst/>
          </a:prstGeom>
          <a:noFill/>
        </p:spPr>
        <p:txBody>
          <a:bodyPr wrap="square" lIns="91440" tIns="45720" rIns="91440" bIns="45720" rtlCol="0" anchor="t">
            <a:spAutoFit/>
          </a:bodyPr>
          <a:lstStyle/>
          <a:p>
            <a:pPr algn="ctr"/>
            <a:r>
              <a:rPr lang="en-US" sz="2000" b="1" dirty="0">
                <a:latin typeface="+mj-lt"/>
              </a:rPr>
              <a:t>Annual Expense</a:t>
            </a:r>
          </a:p>
        </p:txBody>
      </p:sp>
      <p:grpSp>
        <p:nvGrpSpPr>
          <p:cNvPr id="16" name="Group 15">
            <a:extLst>
              <a:ext uri="{FF2B5EF4-FFF2-40B4-BE49-F238E27FC236}">
                <a16:creationId xmlns:a16="http://schemas.microsoft.com/office/drawing/2014/main" id="{37431B6F-5B38-DB2B-7F9A-A8A72EFA097B}"/>
              </a:ext>
            </a:extLst>
          </p:cNvPr>
          <p:cNvGrpSpPr/>
          <p:nvPr/>
        </p:nvGrpSpPr>
        <p:grpSpPr>
          <a:xfrm>
            <a:off x="876510" y="1553566"/>
            <a:ext cx="3315600" cy="2920190"/>
            <a:chOff x="573442" y="1939499"/>
            <a:chExt cx="3765872" cy="3318508"/>
          </a:xfrm>
        </p:grpSpPr>
        <p:pic>
          <p:nvPicPr>
            <p:cNvPr id="13" name="Picture 12" descr="A picture containing sitting, indoor, black, table&#10;&#10;Description automatically generated">
              <a:extLst>
                <a:ext uri="{FF2B5EF4-FFF2-40B4-BE49-F238E27FC236}">
                  <a16:creationId xmlns:a16="http://schemas.microsoft.com/office/drawing/2014/main" id="{49CE95F8-489A-70C9-254A-A861BE1F2D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442" y="1939499"/>
              <a:ext cx="1850499" cy="1808993"/>
            </a:xfrm>
            <a:prstGeom prst="rect">
              <a:avLst/>
            </a:prstGeom>
            <a:effectLst>
              <a:outerShdw blurRad="50800" dist="38100" dir="2700000" algn="tl" rotWithShape="0">
                <a:prstClr val="black">
                  <a:alpha val="40000"/>
                </a:prstClr>
              </a:outerShdw>
            </a:effectLst>
          </p:spPr>
        </p:pic>
        <p:pic>
          <p:nvPicPr>
            <p:cNvPr id="14" name="Picture 13" descr="A circuit board&#10;&#10;Description automatically generated">
              <a:extLst>
                <a:ext uri="{FF2B5EF4-FFF2-40B4-BE49-F238E27FC236}">
                  <a16:creationId xmlns:a16="http://schemas.microsoft.com/office/drawing/2014/main" id="{9F5CA017-D6E5-7681-98B1-2143A47E60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059" y="3397471"/>
              <a:ext cx="3309255" cy="1860536"/>
            </a:xfrm>
            <a:prstGeom prst="rect">
              <a:avLst/>
            </a:prstGeom>
            <a:effectLst>
              <a:outerShdw blurRad="50800" dist="38100" dir="2700000" algn="tl" rotWithShape="0">
                <a:prstClr val="black">
                  <a:alpha val="40000"/>
                </a:prstClr>
              </a:outerShdw>
            </a:effectLst>
          </p:spPr>
        </p:pic>
      </p:grpSp>
      <p:sp>
        <p:nvSpPr>
          <p:cNvPr id="20" name="Text Placeholder 19">
            <a:extLst>
              <a:ext uri="{FF2B5EF4-FFF2-40B4-BE49-F238E27FC236}">
                <a16:creationId xmlns:a16="http://schemas.microsoft.com/office/drawing/2014/main" id="{383C18FF-3585-4E25-83A2-5E70D196B817}"/>
              </a:ext>
            </a:extLst>
          </p:cNvPr>
          <p:cNvSpPr txBox="1">
            <a:spLocks/>
          </p:cNvSpPr>
          <p:nvPr/>
        </p:nvSpPr>
        <p:spPr>
          <a:xfrm>
            <a:off x="8265967" y="5358443"/>
            <a:ext cx="3379031" cy="1355499"/>
          </a:xfrm>
          <a:prstGeom prst="rect">
            <a:avLst/>
          </a:prstGeom>
        </p:spPr>
        <p:txBody>
          <a:bodyPr lIns="91440" tIns="45720" rIns="91440" bIns="45720" numCol="1"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b="1" spc="0" dirty="0">
                <a:latin typeface="Tenorite "/>
              </a:rPr>
              <a:t>Router License &amp; </a:t>
            </a:r>
            <a:br>
              <a:rPr lang="en-US" sz="1400" b="1" spc="0" dirty="0">
                <a:latin typeface="Tenorite "/>
              </a:rPr>
            </a:br>
            <a:r>
              <a:rPr lang="en-US" sz="1400" b="1" spc="0" dirty="0">
                <a:latin typeface="Tenorite "/>
              </a:rPr>
              <a:t>Connectivity</a:t>
            </a:r>
            <a:endParaRPr lang="en-US" sz="1400" b="1" dirty="0"/>
          </a:p>
        </p:txBody>
      </p:sp>
      <p:sp>
        <p:nvSpPr>
          <p:cNvPr id="21" name="Text Placeholder 19">
            <a:extLst>
              <a:ext uri="{FF2B5EF4-FFF2-40B4-BE49-F238E27FC236}">
                <a16:creationId xmlns:a16="http://schemas.microsoft.com/office/drawing/2014/main" id="{B87F8AC8-BAB4-523A-9D14-DFC9D1A032B2}"/>
              </a:ext>
            </a:extLst>
          </p:cNvPr>
          <p:cNvSpPr txBox="1">
            <a:spLocks/>
          </p:cNvSpPr>
          <p:nvPr/>
        </p:nvSpPr>
        <p:spPr>
          <a:xfrm>
            <a:off x="4516581" y="5358443"/>
            <a:ext cx="3379031" cy="1355499"/>
          </a:xfrm>
          <a:prstGeom prst="rect">
            <a:avLst/>
          </a:prstGeom>
        </p:spPr>
        <p:txBody>
          <a:bodyPr lIns="91440" tIns="45720" rIns="91440" bIns="45720" numCol="1"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b="1" spc="0" dirty="0">
                <a:latin typeface="Tenorite "/>
              </a:rPr>
              <a:t>Professional installation</a:t>
            </a:r>
            <a:endParaRPr lang="en-US" sz="1400" b="1">
              <a:latin typeface="Tenorite "/>
            </a:endParaRPr>
          </a:p>
          <a:p>
            <a:pPr algn="ctr">
              <a:lnSpc>
                <a:spcPct val="100000"/>
              </a:lnSpc>
            </a:pPr>
            <a:r>
              <a:rPr lang="en-US" sz="1400" b="1" spc="0" dirty="0">
                <a:latin typeface="Tenorite "/>
              </a:rPr>
              <a:t>or Self-installation</a:t>
            </a:r>
          </a:p>
        </p:txBody>
      </p:sp>
      <p:pic>
        <p:nvPicPr>
          <p:cNvPr id="22" name="Picture 21" descr="Document with solid fill">
            <a:extLst>
              <a:ext uri="{FF2B5EF4-FFF2-40B4-BE49-F238E27FC236}">
                <a16:creationId xmlns:a16="http://schemas.microsoft.com/office/drawing/2014/main" id="{89203F84-0F41-BEC6-9008-45BF6359AD7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2102" r="12102"/>
          <a:stretch/>
        </p:blipFill>
        <p:spPr>
          <a:xfrm>
            <a:off x="8753333" y="1305295"/>
            <a:ext cx="2434214" cy="3211525"/>
          </a:xfrm>
          <a:prstGeom prst="rect">
            <a:avLst/>
          </a:prstGeom>
        </p:spPr>
      </p:pic>
      <p:pic>
        <p:nvPicPr>
          <p:cNvPr id="23" name="Picture 22" descr="A pink wifi symbol on a black background&#10;&#10;Description automatically generated">
            <a:extLst>
              <a:ext uri="{FF2B5EF4-FFF2-40B4-BE49-F238E27FC236}">
                <a16:creationId xmlns:a16="http://schemas.microsoft.com/office/drawing/2014/main" id="{81542FE4-BF5D-6EA8-2770-B34EB3E554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25396" y="1761259"/>
            <a:ext cx="685801" cy="685801"/>
          </a:xfrm>
          <a:prstGeom prst="rect">
            <a:avLst/>
          </a:prstGeom>
        </p:spPr>
      </p:pic>
    </p:spTree>
    <p:extLst>
      <p:ext uri="{BB962C8B-B14F-4D97-AF65-F5344CB8AC3E}">
        <p14:creationId xmlns:p14="http://schemas.microsoft.com/office/powerpoint/2010/main" val="852446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0447-5B94-7CB8-43E9-7E25066CFC73}"/>
              </a:ext>
            </a:extLst>
          </p:cNvPr>
          <p:cNvSpPr>
            <a:spLocks noGrp="1"/>
          </p:cNvSpPr>
          <p:nvPr>
            <p:ph type="title"/>
          </p:nvPr>
        </p:nvSpPr>
        <p:spPr/>
        <p:txBody>
          <a:bodyPr lIns="91440" tIns="45720" rIns="91440" bIns="45720" anchor="ctr"/>
          <a:lstStyle/>
          <a:p>
            <a:r>
              <a:rPr lang="en-US" dirty="0">
                <a:latin typeface="Tenorite"/>
              </a:rPr>
              <a:t>Networks matter – 5G matters</a:t>
            </a:r>
          </a:p>
        </p:txBody>
      </p:sp>
      <p:graphicFrame>
        <p:nvGraphicFramePr>
          <p:cNvPr id="34" name="Table 3">
            <a:extLst>
              <a:ext uri="{FF2B5EF4-FFF2-40B4-BE49-F238E27FC236}">
                <a16:creationId xmlns:a16="http://schemas.microsoft.com/office/drawing/2014/main" id="{D432DBD5-3C14-B9DA-8C23-A473CB06A44E}"/>
              </a:ext>
            </a:extLst>
          </p:cNvPr>
          <p:cNvGraphicFramePr>
            <a:graphicFrameLocks noGrp="1"/>
          </p:cNvGraphicFramePr>
          <p:nvPr>
            <p:extLst>
              <p:ext uri="{D42A27DB-BD31-4B8C-83A1-F6EECF244321}">
                <p14:modId xmlns:p14="http://schemas.microsoft.com/office/powerpoint/2010/main" val="774418723"/>
              </p:ext>
            </p:extLst>
          </p:nvPr>
        </p:nvGraphicFramePr>
        <p:xfrm>
          <a:off x="540870" y="1390759"/>
          <a:ext cx="11247120" cy="4389120"/>
        </p:xfrm>
        <a:graphic>
          <a:graphicData uri="http://schemas.openxmlformats.org/drawingml/2006/table">
            <a:tbl>
              <a:tblPr firstRow="1" bandRow="1">
                <a:tableStyleId>{5C22544A-7EE6-4342-B048-85BDC9FD1C3A}</a:tableStyleId>
              </a:tblPr>
              <a:tblGrid>
                <a:gridCol w="979458">
                  <a:extLst>
                    <a:ext uri="{9D8B030D-6E8A-4147-A177-3AD203B41FA5}">
                      <a16:colId xmlns:a16="http://schemas.microsoft.com/office/drawing/2014/main" val="796307985"/>
                    </a:ext>
                  </a:extLst>
                </a:gridCol>
                <a:gridCol w="3360144">
                  <a:extLst>
                    <a:ext uri="{9D8B030D-6E8A-4147-A177-3AD203B41FA5}">
                      <a16:colId xmlns:a16="http://schemas.microsoft.com/office/drawing/2014/main" val="4207770966"/>
                    </a:ext>
                  </a:extLst>
                </a:gridCol>
                <a:gridCol w="3432798">
                  <a:extLst>
                    <a:ext uri="{9D8B030D-6E8A-4147-A177-3AD203B41FA5}">
                      <a16:colId xmlns:a16="http://schemas.microsoft.com/office/drawing/2014/main" val="4135176716"/>
                    </a:ext>
                  </a:extLst>
                </a:gridCol>
                <a:gridCol w="3474720">
                  <a:extLst>
                    <a:ext uri="{9D8B030D-6E8A-4147-A177-3AD203B41FA5}">
                      <a16:colId xmlns:a16="http://schemas.microsoft.com/office/drawing/2014/main" val="2654368679"/>
                    </a:ext>
                  </a:extLst>
                </a:gridCol>
              </a:tblGrid>
              <a:tr h="2560320">
                <a:tc>
                  <a:txBody>
                    <a:bodyPr/>
                    <a:lstStyle/>
                    <a:p>
                      <a:pPr algn="ctr"/>
                      <a:endParaRPr lang="en-US" dirty="0">
                        <a:latin typeface="Tenorite" panose="00000500000000000000" pitchFamily="2" charset="0"/>
                      </a:endParaRPr>
                    </a:p>
                  </a:txBody>
                  <a:tcPr>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chemeClr val="tx1"/>
                        </a:solidFill>
                        <a:latin typeface="Tenorite" panose="00000500000000000000" pitchFamily="2" charset="0"/>
                      </a:endParaRPr>
                    </a:p>
                  </a:txBody>
                  <a:tcPr marT="457200">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Tenorite" panose="00000500000000000000" pitchFamily="2" charset="0"/>
                        <a:ea typeface="+mn-ea"/>
                        <a:cs typeface="+mn-cs"/>
                      </a:endParaRPr>
                    </a:p>
                  </a:txBody>
                  <a:tcPr marT="4572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Tenorite" panose="00000500000000000000" pitchFamily="2" charset="0"/>
                        <a:ea typeface="+mn-ea"/>
                        <a:cs typeface="+mn-cs"/>
                      </a:endParaRPr>
                    </a:p>
                  </a:txBody>
                  <a:tcPr marT="457200">
                    <a:lnL w="12700" cap="flat" cmpd="sng" algn="ctr">
                      <a:solidFill>
                        <a:schemeClr val="bg1">
                          <a:lumMod val="7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239507"/>
                  </a:ext>
                </a:extLst>
              </a:tr>
              <a:tr h="914400">
                <a:tc>
                  <a:txBody>
                    <a:bodyPr/>
                    <a:lstStyle/>
                    <a:p>
                      <a:pPr algn="ctr">
                        <a:lnSpc>
                          <a:spcPct val="80000"/>
                        </a:lnSpc>
                      </a:pPr>
                      <a:endParaRPr lang="en-US" sz="1400" kern="1200" dirty="0">
                        <a:solidFill>
                          <a:schemeClr val="tx1"/>
                        </a:solidFill>
                        <a:latin typeface="Tenorite" panose="00000500000000000000" pitchFamily="2" charset="0"/>
                        <a:ea typeface="+mn-ea"/>
                        <a:cs typeface="+mn-cs"/>
                      </a:endParaRPr>
                    </a:p>
                    <a:p>
                      <a:pPr algn="ctr">
                        <a:lnSpc>
                          <a:spcPct val="80000"/>
                        </a:lnSpc>
                      </a:pPr>
                      <a:endParaRPr lang="en-US" sz="1400" kern="1200" dirty="0">
                        <a:solidFill>
                          <a:schemeClr val="tx1"/>
                        </a:solidFill>
                        <a:latin typeface="Tenorite" panose="00000500000000000000" pitchFamily="2" charset="0"/>
                        <a:ea typeface="+mn-ea"/>
                        <a:cs typeface="+mn-cs"/>
                      </a:endParaRPr>
                    </a:p>
                    <a:p>
                      <a:pPr algn="ctr">
                        <a:lnSpc>
                          <a:spcPct val="80000"/>
                        </a:lnSpc>
                      </a:pPr>
                      <a:r>
                        <a:rPr lang="en-US" sz="1400" kern="1200" dirty="0">
                          <a:solidFill>
                            <a:schemeClr val="tx1"/>
                          </a:solidFill>
                          <a:latin typeface="Tenorite" panose="00000500000000000000" pitchFamily="2" charset="0"/>
                          <a:ea typeface="+mn-ea"/>
                          <a:cs typeface="+mn-cs"/>
                        </a:rPr>
                        <a:t>Low-band</a:t>
                      </a:r>
                    </a:p>
                  </a:txBody>
                  <a:tcPr marL="0" marR="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dirty="0">
                          <a:solidFill>
                            <a:schemeClr val="tx1"/>
                          </a:solidFill>
                          <a:latin typeface="Tenorite" panose="00000500000000000000" pitchFamily="2" charset="0"/>
                        </a:rPr>
                        <a:t>Extended Range 5G:</a:t>
                      </a:r>
                      <a:endParaRPr lang="en-US" sz="1200" dirty="0">
                        <a:solidFill>
                          <a:schemeClr val="tx1"/>
                        </a:solidFill>
                        <a:latin typeface="Tenorite" panose="00000500000000000000" pitchFamily="2"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n-US" sz="2400" b="1" kern="1200" dirty="0">
                          <a:solidFill>
                            <a:srgbClr val="EA0A8E"/>
                          </a:solidFill>
                          <a:latin typeface="Tenorite" panose="00000500000000000000" pitchFamily="2" charset="0"/>
                          <a:ea typeface="+mn-ea"/>
                          <a:cs typeface="+mn-cs"/>
                        </a:rPr>
                        <a:t>2.0M sq. miles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1400" dirty="0">
                          <a:solidFill>
                            <a:schemeClr val="tx1"/>
                          </a:solidFill>
                          <a:latin typeface="Tenorite" panose="00000500000000000000" pitchFamily="2" charset="0"/>
                        </a:rPr>
                        <a:t>330M people covered</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dirty="0">
                          <a:solidFill>
                            <a:schemeClr val="tx1"/>
                          </a:solidFill>
                          <a:latin typeface="Tenorite" panose="00000500000000000000" pitchFamily="2" charset="0"/>
                        </a:rPr>
                        <a:t>5G Nationwide</a:t>
                      </a:r>
                    </a:p>
                    <a:p>
                      <a:pPr algn="ctr">
                        <a:lnSpc>
                          <a:spcPct val="80000"/>
                        </a:lnSpc>
                      </a:pPr>
                      <a:r>
                        <a:rPr lang="en-US" sz="2400" kern="1200" dirty="0">
                          <a:solidFill>
                            <a:srgbClr val="C00000"/>
                          </a:solidFill>
                          <a:latin typeface="Tenorite" panose="00000500000000000000" pitchFamily="2" charset="0"/>
                          <a:ea typeface="+mn-ea"/>
                          <a:cs typeface="+mn-cs"/>
                        </a:rPr>
                        <a:t>0.5M sq. miles</a:t>
                      </a:r>
                    </a:p>
                    <a:p>
                      <a:pPr algn="ctr">
                        <a:lnSpc>
                          <a:spcPct val="80000"/>
                        </a:lnSpc>
                      </a:pPr>
                      <a:r>
                        <a:rPr lang="en-US" sz="1400" dirty="0">
                          <a:solidFill>
                            <a:schemeClr val="tx1"/>
                          </a:solidFill>
                          <a:latin typeface="Tenorite" panose="00000500000000000000" pitchFamily="2" charset="0"/>
                        </a:rPr>
                        <a:t>249M people covered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dirty="0">
                          <a:solidFill>
                            <a:schemeClr val="tx1"/>
                          </a:solidFill>
                          <a:latin typeface="Tenorite" panose="00000500000000000000" pitchFamily="2" charset="0"/>
                        </a:rPr>
                        <a:t>5G Nationwide</a:t>
                      </a:r>
                    </a:p>
                    <a:p>
                      <a:pPr algn="ctr">
                        <a:lnSpc>
                          <a:spcPct val="80000"/>
                        </a:lnSpc>
                      </a:pPr>
                      <a:r>
                        <a:rPr lang="en-US" sz="2400" kern="1200" dirty="0">
                          <a:solidFill>
                            <a:srgbClr val="0070C0"/>
                          </a:solidFill>
                          <a:latin typeface="Tenorite" panose="00000500000000000000" pitchFamily="2" charset="0"/>
                          <a:ea typeface="+mn-ea"/>
                          <a:cs typeface="+mn-cs"/>
                        </a:rPr>
                        <a:t>1.4M sq. miles</a:t>
                      </a:r>
                    </a:p>
                    <a:p>
                      <a:pPr algn="ctr">
                        <a:lnSpc>
                          <a:spcPct val="80000"/>
                        </a:lnSpc>
                      </a:pPr>
                      <a:r>
                        <a:rPr lang="en-US" sz="1400" dirty="0">
                          <a:solidFill>
                            <a:schemeClr val="tx1"/>
                          </a:solidFill>
                          <a:latin typeface="Tenorite" panose="00000500000000000000" pitchFamily="2" charset="0"/>
                        </a:rPr>
                        <a:t>300M people covered</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3551528"/>
                  </a:ext>
                </a:extLst>
              </a:tr>
              <a:tr h="914400">
                <a:tc>
                  <a:txBody>
                    <a:bodyPr/>
                    <a:lstStyle/>
                    <a:p>
                      <a:pPr algn="ctr">
                        <a:lnSpc>
                          <a:spcPct val="80000"/>
                        </a:lnSpc>
                      </a:pPr>
                      <a:endParaRPr lang="en-US" sz="1400" kern="1200" dirty="0">
                        <a:solidFill>
                          <a:schemeClr val="tx1"/>
                        </a:solidFill>
                        <a:latin typeface="Tenorite" panose="00000500000000000000" pitchFamily="2" charset="0"/>
                        <a:ea typeface="+mn-ea"/>
                        <a:cs typeface="+mn-cs"/>
                      </a:endParaRPr>
                    </a:p>
                    <a:p>
                      <a:pPr algn="ctr">
                        <a:lnSpc>
                          <a:spcPct val="80000"/>
                        </a:lnSpc>
                      </a:pPr>
                      <a:r>
                        <a:rPr lang="en-US" sz="1400" kern="1200" dirty="0">
                          <a:solidFill>
                            <a:schemeClr val="tx1"/>
                          </a:solidFill>
                          <a:latin typeface="Tenorite" panose="00000500000000000000" pitchFamily="2" charset="0"/>
                          <a:ea typeface="+mn-ea"/>
                          <a:cs typeface="+mn-cs"/>
                        </a:rPr>
                        <a:t>Mid-band &amp; mmWave</a:t>
                      </a:r>
                    </a:p>
                  </a:txBody>
                  <a:tcPr marL="0" marR="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Tenorite" panose="00000500000000000000" pitchFamily="2" charset="0"/>
                        </a:rPr>
                        <a:t>Ultra Capacity 5G:</a:t>
                      </a:r>
                      <a:br>
                        <a:rPr lang="en-US" sz="1400" dirty="0">
                          <a:solidFill>
                            <a:schemeClr val="tx1"/>
                          </a:solidFill>
                          <a:latin typeface="Tenorite" panose="00000500000000000000" pitchFamily="2" charset="0"/>
                        </a:rPr>
                      </a:br>
                      <a:r>
                        <a:rPr lang="en-US" sz="2400" b="1" dirty="0">
                          <a:solidFill>
                            <a:srgbClr val="EA0A8E"/>
                          </a:solidFill>
                          <a:latin typeface="Tenorite" panose="00000500000000000000" pitchFamily="2" charset="0"/>
                        </a:rPr>
                        <a:t>300M people covered</a:t>
                      </a:r>
                      <a:endParaRPr lang="en-US" sz="1400" b="1" dirty="0">
                        <a:solidFill>
                          <a:srgbClr val="EA0A8E"/>
                        </a:solidFill>
                        <a:latin typeface="Tenorite" panose="00000500000000000000" pitchFamily="2" charset="0"/>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Tenorite" panose="00000500000000000000" pitchFamily="2" charset="0"/>
                        </a:rPr>
                        <a:t>Ultra Wideband:</a:t>
                      </a:r>
                    </a:p>
                    <a:p>
                      <a:pPr algn="ctr"/>
                      <a:r>
                        <a:rPr lang="en-US" sz="2400" kern="1200" dirty="0">
                          <a:solidFill>
                            <a:srgbClr val="C00000"/>
                          </a:solidFill>
                          <a:latin typeface="Tenorite" panose="00000500000000000000" pitchFamily="2" charset="0"/>
                          <a:ea typeface="+mn-ea"/>
                          <a:cs typeface="+mn-cs"/>
                        </a:rPr>
                        <a:t>222M people covered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Tenorite" panose="00000500000000000000" pitchFamily="2" charset="0"/>
                        </a:rPr>
                        <a:t>5G Plus:</a:t>
                      </a:r>
                    </a:p>
                    <a:p>
                      <a:pPr algn="ctr"/>
                      <a:r>
                        <a:rPr lang="en-US" sz="2800" kern="1200" dirty="0">
                          <a:solidFill>
                            <a:srgbClr val="0070C0"/>
                          </a:solidFill>
                          <a:latin typeface="Tenorite" panose="00000500000000000000" pitchFamily="2" charset="0"/>
                          <a:ea typeface="+mn-ea"/>
                          <a:cs typeface="+mn-cs"/>
                        </a:rPr>
                        <a:t> </a:t>
                      </a:r>
                      <a:r>
                        <a:rPr lang="en-US" sz="2400" kern="1200" dirty="0">
                          <a:solidFill>
                            <a:srgbClr val="0070C0"/>
                          </a:solidFill>
                          <a:latin typeface="Tenorite" panose="00000500000000000000" pitchFamily="2" charset="0"/>
                          <a:ea typeface="+mn-ea"/>
                          <a:cs typeface="+mn-cs"/>
                        </a:rPr>
                        <a:t>190M people covered</a:t>
                      </a:r>
                      <a:endParaRPr lang="en-US" sz="2800" kern="1200" dirty="0">
                        <a:solidFill>
                          <a:srgbClr val="0070C0"/>
                        </a:solidFill>
                        <a:latin typeface="Tenorite" panose="00000500000000000000" pitchFamily="2" charset="0"/>
                        <a:ea typeface="+mn-ea"/>
                        <a:cs typeface="+mn-cs"/>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4461874"/>
                  </a:ext>
                </a:extLst>
              </a:tr>
            </a:tbl>
          </a:graphicData>
        </a:graphic>
      </p:graphicFrame>
      <p:pic>
        <p:nvPicPr>
          <p:cNvPr id="35" name="Picture 34" descr="A picture containing text, clipart&#10;&#10;Description automatically generated">
            <a:extLst>
              <a:ext uri="{FF2B5EF4-FFF2-40B4-BE49-F238E27FC236}">
                <a16:creationId xmlns:a16="http://schemas.microsoft.com/office/drawing/2014/main" id="{7E25FE1E-1807-262E-680E-A9FD0CCD9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857" y="1381761"/>
            <a:ext cx="1066318" cy="437464"/>
          </a:xfrm>
          <a:prstGeom prst="rect">
            <a:avLst/>
          </a:prstGeom>
        </p:spPr>
      </p:pic>
      <p:pic>
        <p:nvPicPr>
          <p:cNvPr id="36" name="Picture 35" descr="Logo, company name&#10;&#10;Description automatically generated">
            <a:extLst>
              <a:ext uri="{FF2B5EF4-FFF2-40B4-BE49-F238E27FC236}">
                <a16:creationId xmlns:a16="http://schemas.microsoft.com/office/drawing/2014/main" id="{4819A921-508C-46DE-9677-C052DDFA26D9}"/>
              </a:ext>
            </a:extLst>
          </p:cNvPr>
          <p:cNvPicPr>
            <a:picLocks noChangeAspect="1"/>
          </p:cNvPicPr>
          <p:nvPr/>
        </p:nvPicPr>
        <p:blipFill rotWithShape="1">
          <a:blip r:embed="rId4">
            <a:extLst>
              <a:ext uri="{28A0092B-C50C-407E-A947-70E740481C1C}">
                <a14:useLocalDpi xmlns:a14="http://schemas.microsoft.com/office/drawing/2010/main" val="0"/>
              </a:ext>
            </a:extLst>
          </a:blip>
          <a:srcRect t="13492" b="17029"/>
          <a:stretch/>
        </p:blipFill>
        <p:spPr>
          <a:xfrm>
            <a:off x="5922965" y="1436731"/>
            <a:ext cx="1280160" cy="280878"/>
          </a:xfrm>
          <a:prstGeom prst="rect">
            <a:avLst/>
          </a:prstGeom>
        </p:spPr>
      </p:pic>
      <p:pic>
        <p:nvPicPr>
          <p:cNvPr id="37" name="Picture 36" descr="Logo, company name&#10;&#10;Description automatically generated">
            <a:extLst>
              <a:ext uri="{FF2B5EF4-FFF2-40B4-BE49-F238E27FC236}">
                <a16:creationId xmlns:a16="http://schemas.microsoft.com/office/drawing/2014/main" id="{D874905E-E476-1288-BB39-E672388BA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8433" y="1377739"/>
            <a:ext cx="1371600" cy="423267"/>
          </a:xfrm>
          <a:prstGeom prst="rect">
            <a:avLst/>
          </a:prstGeom>
        </p:spPr>
      </p:pic>
      <p:pic>
        <p:nvPicPr>
          <p:cNvPr id="38" name="Picture 37" descr="A map of the united states&#10;&#10;Description automatically generated">
            <a:extLst>
              <a:ext uri="{FF2B5EF4-FFF2-40B4-BE49-F238E27FC236}">
                <a16:creationId xmlns:a16="http://schemas.microsoft.com/office/drawing/2014/main" id="{B2BAA5AA-75B1-6795-4F64-4C288D549A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6685" y="2066662"/>
            <a:ext cx="2830646" cy="1906961"/>
          </a:xfrm>
          <a:prstGeom prst="rect">
            <a:avLst/>
          </a:prstGeom>
        </p:spPr>
      </p:pic>
      <p:pic>
        <p:nvPicPr>
          <p:cNvPr id="39" name="Picture 38" descr="A map of the united states with red spots&#10;&#10;Description automatically generated">
            <a:extLst>
              <a:ext uri="{FF2B5EF4-FFF2-40B4-BE49-F238E27FC236}">
                <a16:creationId xmlns:a16="http://schemas.microsoft.com/office/drawing/2014/main" id="{C21BFFBC-A82D-32EF-1011-01A54CD797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7164" y="2056342"/>
            <a:ext cx="2651761" cy="1663480"/>
          </a:xfrm>
          <a:prstGeom prst="rect">
            <a:avLst/>
          </a:prstGeom>
        </p:spPr>
      </p:pic>
      <p:pic>
        <p:nvPicPr>
          <p:cNvPr id="40" name="Picture 39" descr="A map of the united states&#10;&#10;Description automatically generated">
            <a:extLst>
              <a:ext uri="{FF2B5EF4-FFF2-40B4-BE49-F238E27FC236}">
                <a16:creationId xmlns:a16="http://schemas.microsoft.com/office/drawing/2014/main" id="{5C8E1E24-038C-B4A5-2F79-F45950FE21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760" y="2048443"/>
            <a:ext cx="2676946" cy="1679279"/>
          </a:xfrm>
          <a:prstGeom prst="rect">
            <a:avLst/>
          </a:prstGeom>
        </p:spPr>
      </p:pic>
      <p:sp>
        <p:nvSpPr>
          <p:cNvPr id="41" name="TextBox 40">
            <a:extLst>
              <a:ext uri="{FF2B5EF4-FFF2-40B4-BE49-F238E27FC236}">
                <a16:creationId xmlns:a16="http://schemas.microsoft.com/office/drawing/2014/main" id="{7F0ED1C6-050F-D3CC-1E51-F1F91560DDC7}"/>
              </a:ext>
            </a:extLst>
          </p:cNvPr>
          <p:cNvSpPr txBox="1"/>
          <p:nvPr/>
        </p:nvSpPr>
        <p:spPr>
          <a:xfrm rot="16200000">
            <a:off x="11643462" y="4308643"/>
            <a:ext cx="473725" cy="184666"/>
          </a:xfrm>
          <a:prstGeom prst="rect">
            <a:avLst/>
          </a:prstGeom>
          <a:noFill/>
        </p:spPr>
        <p:txBody>
          <a:bodyPr wrap="square" rtlCol="0">
            <a:spAutoFit/>
          </a:bodyPr>
          <a:lstStyle/>
          <a:p>
            <a:r>
              <a:rPr lang="en-US" sz="600" dirty="0"/>
              <a:t>01.2024</a:t>
            </a:r>
          </a:p>
        </p:txBody>
      </p:sp>
    </p:spTree>
    <p:extLst>
      <p:ext uri="{BB962C8B-B14F-4D97-AF65-F5344CB8AC3E}">
        <p14:creationId xmlns:p14="http://schemas.microsoft.com/office/powerpoint/2010/main" val="19734625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3.xml><?xml version="1.0" encoding="utf-8"?>
<a:theme xmlns:a="http://schemas.openxmlformats.org/drawingml/2006/main" name="2_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4.xml><?xml version="1.0" encoding="utf-8"?>
<a:theme xmlns:a="http://schemas.openxmlformats.org/drawingml/2006/main" name="3_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439292-23DE-4FBC-B000-AFED89AC64F3}">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3.xml><?xml version="1.0" encoding="utf-8"?>
<ds:datastoreItem xmlns:ds="http://schemas.openxmlformats.org/officeDocument/2006/customXml" ds:itemID="{065F1115-A9D1-4ADF-878E-8B9CEB141684}">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{736C63D6-3E05-455D-A9C9-2600DD127348}tf16411175_win32</Template>
  <TotalTime>10422</TotalTime>
  <Words>1715</Words>
  <Application>Microsoft Office PowerPoint</Application>
  <PresentationFormat>Widescreen</PresentationFormat>
  <Paragraphs>219</Paragraphs>
  <Slides>21</Slides>
  <Notes>10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Arial</vt:lpstr>
      <vt:lpstr>Calibri</vt:lpstr>
      <vt:lpstr>Calibri Light</vt:lpstr>
      <vt:lpstr>Fave Script Bold Pro</vt:lpstr>
      <vt:lpstr>proxima-soft</vt:lpstr>
      <vt:lpstr>TeleNeo Office</vt:lpstr>
      <vt:lpstr>TeleNeo Office ExtraBold</vt:lpstr>
      <vt:lpstr>Tenorite</vt:lpstr>
      <vt:lpstr>Tenorite </vt:lpstr>
      <vt:lpstr>Tenorite bold</vt:lpstr>
      <vt:lpstr>Verdana</vt:lpstr>
      <vt:lpstr>Wingdings</vt:lpstr>
      <vt:lpstr>Custom Design</vt:lpstr>
      <vt:lpstr>1_Office Theme</vt:lpstr>
      <vt:lpstr>2_Office Theme</vt:lpstr>
      <vt:lpstr>3_Office Theme</vt:lpstr>
      <vt:lpstr>PowerPoint Presentation</vt:lpstr>
      <vt:lpstr>E-Rate Funding</vt:lpstr>
      <vt:lpstr>PowerPoint Presentation</vt:lpstr>
      <vt:lpstr>What does it mean to “Learn without Limits”</vt:lpstr>
      <vt:lpstr>Are They using Wi-FI to learn on the bus?</vt:lpstr>
      <vt:lpstr>PowerPoint Presentation</vt:lpstr>
      <vt:lpstr>How do we keep kids safe online?</vt:lpstr>
      <vt:lpstr>What are the bus wi-fi components</vt:lpstr>
      <vt:lpstr>Networks matter – 5G matters</vt:lpstr>
      <vt:lpstr>T-Mobile is America’s leader in 5G. See what independent experts are saying.</vt:lpstr>
      <vt:lpstr>T-Mobile is America’s network leader. See what independent experts are saying.</vt:lpstr>
      <vt:lpstr>What is E-Rate?</vt:lpstr>
      <vt:lpstr>E-rate ($4.4B) ~ Assumed $2.1B for bus wi-fi Learning without limits</vt:lpstr>
      <vt:lpstr>How does billing work?</vt:lpstr>
      <vt:lpstr>E-Rate UPDATES!</vt:lpstr>
      <vt:lpstr>E-Rate updates!</vt:lpstr>
      <vt:lpstr>E-Rate updates!</vt:lpstr>
      <vt:lpstr>E-Rate updates!</vt:lpstr>
      <vt:lpstr>What should you do now?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Futrell</dc:creator>
  <cp:lastModifiedBy>Kelly Futrell</cp:lastModifiedBy>
  <cp:revision>433</cp:revision>
  <dcterms:created xsi:type="dcterms:W3CDTF">2023-03-30T19:38:36Z</dcterms:created>
  <dcterms:modified xsi:type="dcterms:W3CDTF">2024-02-06T21:49:55Z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