
<file path=[Content_Types].xml><?xml version="1.0" encoding="utf-8"?>
<Types xmlns="http://schemas.openxmlformats.org/package/2006/content-types">
  <Default Extension="fntdata" ContentType="application/x-fontdata"/>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48" r:id="rId1"/>
    <p:sldMasterId id="2147483654" r:id="rId2"/>
  </p:sldMasterIdLst>
  <p:notesMasterIdLst>
    <p:notesMasterId r:id="rId10"/>
  </p:notesMasterIdLst>
  <p:sldIdLst>
    <p:sldId id="256" r:id="rId3"/>
    <p:sldId id="257" r:id="rId4"/>
    <p:sldId id="258" r:id="rId5"/>
    <p:sldId id="259" r:id="rId6"/>
    <p:sldId id="260" r:id="rId7"/>
    <p:sldId id="261" r:id="rId8"/>
    <p:sldId id="262" r:id="rId9"/>
  </p:sldIdLst>
  <p:sldSz cx="9144000" cy="5143500" type="screen16x9"/>
  <p:notesSz cx="6858000" cy="9144000"/>
  <p:embeddedFontLst>
    <p:embeddedFont>
      <p:font typeface="Quicksand" panose="020B0604020202020204" charset="0"/>
      <p:regular r:id="rId11"/>
      <p:bold r:id="rId12"/>
    </p:embeddedFont>
    <p:embeddedFont>
      <p:font typeface="Roboto" panose="02000000000000000000" pitchFamily="2" charset="0"/>
      <p:regular r:id="rId13"/>
      <p:bold r:id="rId14"/>
      <p:italic r:id="rId15"/>
      <p:boldItalic r:id="rId16"/>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747775"/>
          </p15:clr>
        </p15:guide>
        <p15:guide id="2" pos="2880">
          <p15:clr>
            <a:srgbClr val="747775"/>
          </p15:clr>
        </p15:guide>
      </p15:sldGuideLst>
    </p:ext>
    <p:ext uri="GoogleSlidesCustomDataVersion2">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r:id="rId21" roundtripDataSignature="AMtx7mhK/9nmtgBLjIFgr0h53czrj4zB4g=="/>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420E09DF-303F-4ED2-9C2F-DE870E8139B5}">
  <a:tblStyle styleId="{420E09DF-303F-4ED2-9C2F-DE870E8139B5}" styleName="Table_0">
    <a:wholeTbl>
      <a:tcTxStyle b="off" i="off">
        <a:font>
          <a:latin typeface="Arial"/>
          <a:ea typeface="Arial"/>
          <a:cs typeface="Arial"/>
        </a:font>
        <a:srgbClr val="000000"/>
      </a:tcTxStyle>
      <a:tcStyle>
        <a:tcBdr>
          <a:left>
            <a:ln w="9525" cap="flat" cmpd="sng">
              <a:solidFill>
                <a:srgbClr val="000000">
                  <a:alpha val="0"/>
                </a:srgbClr>
              </a:solidFill>
              <a:prstDash val="solid"/>
              <a:round/>
              <a:headEnd type="none" w="sm" len="sm"/>
              <a:tailEnd type="none" w="sm" len="sm"/>
            </a:ln>
          </a:left>
          <a:right>
            <a:ln w="9525" cap="flat" cmpd="sng">
              <a:solidFill>
                <a:srgbClr val="000000">
                  <a:alpha val="0"/>
                </a:srgbClr>
              </a:solidFill>
              <a:prstDash val="solid"/>
              <a:round/>
              <a:headEnd type="none" w="sm" len="sm"/>
              <a:tailEnd type="none" w="sm" len="sm"/>
            </a:ln>
          </a:right>
          <a:top>
            <a:ln w="9525" cap="flat" cmpd="sng">
              <a:solidFill>
                <a:srgbClr val="000000">
                  <a:alpha val="0"/>
                </a:srgbClr>
              </a:solidFill>
              <a:prstDash val="solid"/>
              <a:round/>
              <a:headEnd type="none" w="sm" len="sm"/>
              <a:tailEnd type="none" w="sm" len="sm"/>
            </a:ln>
          </a:top>
          <a:bottom>
            <a:ln w="9525" cap="flat" cmpd="sng">
              <a:solidFill>
                <a:srgbClr val="000000">
                  <a:alpha val="0"/>
                </a:srgbClr>
              </a:solidFill>
              <a:prstDash val="solid"/>
              <a:round/>
              <a:headEnd type="none" w="sm" len="sm"/>
              <a:tailEnd type="none" w="sm" len="sm"/>
            </a:ln>
          </a:bottom>
          <a:insideH>
            <a:ln w="9525" cap="flat" cmpd="sng">
              <a:solidFill>
                <a:srgbClr val="000000">
                  <a:alpha val="0"/>
                </a:srgbClr>
              </a:solidFill>
              <a:prstDash val="solid"/>
              <a:round/>
              <a:headEnd type="none" w="sm" len="sm"/>
              <a:tailEnd type="none" w="sm" len="sm"/>
            </a:ln>
          </a:insideH>
          <a:insideV>
            <a:ln w="9525" cap="flat" cmpd="sng">
              <a:solidFill>
                <a:srgbClr val="000000">
                  <a:alpha val="0"/>
                </a:srgbClr>
              </a:solidFill>
              <a:prstDash val="solid"/>
              <a:round/>
              <a:headEnd type="none" w="sm" len="sm"/>
              <a:tailEnd type="none" w="sm" len="sm"/>
            </a:ln>
          </a:insideV>
        </a:tcBdr>
        <a:fill>
          <a:solidFill>
            <a:srgbClr val="FFFFFF">
              <a:alpha val="0"/>
            </a:srgbClr>
          </a:solidFill>
        </a:fill>
      </a:tcStyle>
    </a:wholeTbl>
    <a:band1H>
      <a:tcTxStyle b="off" i="off"/>
      <a:tcStyle>
        <a:tcBdr/>
      </a:tcStyle>
    </a:band1H>
    <a:band2H>
      <a:tcTxStyle b="off" i="off"/>
      <a:tcStyle>
        <a:tcBdr/>
      </a:tcStyle>
    </a:band2H>
    <a:band1V>
      <a:tcTxStyle b="off" i="off"/>
      <a:tcStyle>
        <a:tcBdr/>
      </a:tcStyle>
    </a:band1V>
    <a:band2V>
      <a:tcTxStyle b="off" i="off"/>
      <a:tcStyle>
        <a:tcBdr/>
      </a:tcStyle>
    </a:band2V>
    <a:lastCol>
      <a:tcTxStyle b="off" i="off"/>
      <a:tcStyle>
        <a:tcBdr/>
      </a:tcStyle>
    </a:lastCol>
    <a:firstCol>
      <a:tcTxStyle b="off" i="off"/>
      <a:tcStyle>
        <a:tcBdr/>
      </a:tcStyle>
    </a:firstCol>
    <a:lastRow>
      <a:tcTxStyle b="off" i="off"/>
      <a:tcStyle>
        <a:tcBdr/>
      </a:tcStyle>
    </a:lastRow>
    <a:seCell>
      <a:tcTxStyle b="off" i="off"/>
      <a:tcStyle>
        <a:tcBdr/>
      </a:tcStyle>
    </a:seCell>
    <a:swCell>
      <a:tcTxStyle b="off" i="off"/>
      <a:tcStyle>
        <a:tcBdr/>
      </a:tcStyle>
    </a:swCell>
    <a:firstRow>
      <a:tcTxStyle b="off" i="off"/>
      <a:tcStyle>
        <a:tcBdr/>
      </a:tcStyle>
    </a:firstRow>
    <a:neCell>
      <a:tcTxStyle b="off" i="off"/>
      <a:tcStyle>
        <a:tcBdr/>
      </a:tcStyle>
    </a:neCell>
    <a:nwCell>
      <a:tcTxStyle b="off" i="off"/>
      <a:tcStyle>
        <a:tcBdr/>
      </a:tcStyle>
    </a:nwCell>
  </a:tblStyle>
  <a:tblStyle styleId="{3381861E-818A-40AB-8A10-FB4C05BB17DE}" styleName="Table_1">
    <a:wholeTbl>
      <a:tcTxStyle b="off" i="off">
        <a:font>
          <a:latin typeface="Arial"/>
          <a:ea typeface="Arial"/>
          <a:cs typeface="Arial"/>
        </a:font>
        <a:schemeClr val="dk1"/>
      </a:tcTxStyle>
      <a:tcStyle>
        <a:tcBdr>
          <a:left>
            <a:ln w="9525" cap="flat" cmpd="sng">
              <a:solidFill>
                <a:srgbClr val="000000">
                  <a:alpha val="0"/>
                </a:srgbClr>
              </a:solidFill>
              <a:prstDash val="solid"/>
              <a:round/>
              <a:headEnd type="none" w="sm" len="sm"/>
              <a:tailEnd type="none" w="sm" len="sm"/>
            </a:ln>
          </a:left>
          <a:right>
            <a:ln w="9525" cap="flat" cmpd="sng">
              <a:solidFill>
                <a:srgbClr val="000000">
                  <a:alpha val="0"/>
                </a:srgbClr>
              </a:solidFill>
              <a:prstDash val="solid"/>
              <a:round/>
              <a:headEnd type="none" w="sm" len="sm"/>
              <a:tailEnd type="none" w="sm" len="sm"/>
            </a:ln>
          </a:right>
          <a:top>
            <a:ln w="9525" cap="flat" cmpd="sng">
              <a:solidFill>
                <a:srgbClr val="000000">
                  <a:alpha val="0"/>
                </a:srgbClr>
              </a:solidFill>
              <a:prstDash val="solid"/>
              <a:round/>
              <a:headEnd type="none" w="sm" len="sm"/>
              <a:tailEnd type="none" w="sm" len="sm"/>
            </a:ln>
          </a:top>
          <a:bottom>
            <a:ln w="9525" cap="flat" cmpd="sng">
              <a:solidFill>
                <a:srgbClr val="000000">
                  <a:alpha val="0"/>
                </a:srgbClr>
              </a:solidFill>
              <a:prstDash val="solid"/>
              <a:round/>
              <a:headEnd type="none" w="sm" len="sm"/>
              <a:tailEnd type="none" w="sm" len="sm"/>
            </a:ln>
          </a:bottom>
          <a:insideH>
            <a:ln w="9525" cap="flat" cmpd="sng">
              <a:solidFill>
                <a:srgbClr val="000000">
                  <a:alpha val="0"/>
                </a:srgbClr>
              </a:solidFill>
              <a:prstDash val="solid"/>
              <a:round/>
              <a:headEnd type="none" w="sm" len="sm"/>
              <a:tailEnd type="none" w="sm" len="sm"/>
            </a:ln>
          </a:insideH>
          <a:insideV>
            <a:ln w="9525" cap="flat" cmpd="sng">
              <a:solidFill>
                <a:srgbClr val="000000">
                  <a:alpha val="0"/>
                </a:srgbClr>
              </a:solidFill>
              <a:prstDash val="solid"/>
              <a:round/>
              <a:headEnd type="none" w="sm" len="sm"/>
              <a:tailEnd type="none" w="sm" len="sm"/>
            </a:ln>
          </a:insideV>
        </a:tcBdr>
        <a:fill>
          <a:solidFill>
            <a:srgbClr val="FFFFFF">
              <a:alpha val="0"/>
            </a:srgbClr>
          </a:solidFill>
        </a:fill>
      </a:tcStyle>
    </a:wholeTbl>
    <a:band1H>
      <a:tcTxStyle b="off" i="off"/>
      <a:tcStyle>
        <a:tcBdr/>
      </a:tcStyle>
    </a:band1H>
    <a:band2H>
      <a:tcTxStyle b="off" i="off"/>
      <a:tcStyle>
        <a:tcBdr/>
      </a:tcStyle>
    </a:band2H>
    <a:band1V>
      <a:tcTxStyle b="off" i="off"/>
      <a:tcStyle>
        <a:tcBdr/>
      </a:tcStyle>
    </a:band1V>
    <a:band2V>
      <a:tcTxStyle b="off" i="off"/>
      <a:tcStyle>
        <a:tcBdr/>
      </a:tcStyle>
    </a:band2V>
    <a:lastCol>
      <a:tcTxStyle b="off" i="off"/>
      <a:tcStyle>
        <a:tcBdr/>
      </a:tcStyle>
    </a:lastCol>
    <a:firstCol>
      <a:tcTxStyle b="off" i="off"/>
      <a:tcStyle>
        <a:tcBdr/>
      </a:tcStyle>
    </a:firstCol>
    <a:lastRow>
      <a:tcTxStyle b="off" i="off"/>
      <a:tcStyle>
        <a:tcBdr/>
      </a:tcStyle>
    </a:lastRow>
    <a:seCell>
      <a:tcTxStyle b="off" i="off"/>
      <a:tcStyle>
        <a:tcBdr/>
      </a:tcStyle>
    </a:seCell>
    <a:swCell>
      <a:tcTxStyle b="off" i="off"/>
      <a:tcStyle>
        <a:tcBdr/>
      </a:tcStyle>
    </a:swCell>
    <a:firstRow>
      <a:tcTxStyle b="off" i="off"/>
      <a:tcStyle>
        <a:tcBdr/>
      </a:tcStyle>
    </a:firstRow>
    <a:neCell>
      <a:tcTxStyle b="off" i="off"/>
      <a:tcStyle>
        <a:tcBdr/>
      </a:tcStyle>
    </a:neCell>
    <a:nwCell>
      <a:tcTxStyle b="off" i="off"/>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93" d="100"/>
          <a:sy n="93" d="100"/>
        </p:scale>
        <p:origin x="520" y="56"/>
      </p:cViewPr>
      <p:guideLst>
        <p:guide orient="horz" pos="162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font" Target="fonts/font3.fntdata"/><Relationship Id="rId3" Type="http://schemas.openxmlformats.org/officeDocument/2006/relationships/slide" Target="slides/slide1.xml"/><Relationship Id="rId21" Type="http://customschemas.google.com/relationships/presentationmetadata" Target="metadata"/><Relationship Id="rId7" Type="http://schemas.openxmlformats.org/officeDocument/2006/relationships/slide" Target="slides/slide5.xml"/><Relationship Id="rId12" Type="http://schemas.openxmlformats.org/officeDocument/2006/relationships/font" Target="fonts/font2.fntdata"/><Relationship Id="rId25"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font" Target="fonts/font6.fntdata"/><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font" Target="fonts/font1.fntdata"/><Relationship Id="rId24" Type="http://schemas.openxmlformats.org/officeDocument/2006/relationships/theme" Target="theme/theme1.xml"/><Relationship Id="rId5" Type="http://schemas.openxmlformats.org/officeDocument/2006/relationships/slide" Target="slides/slide3.xml"/><Relationship Id="rId15" Type="http://schemas.openxmlformats.org/officeDocument/2006/relationships/font" Target="fonts/font5.fntdata"/><Relationship Id="rId23" Type="http://schemas.openxmlformats.org/officeDocument/2006/relationships/viewProps" Target="viewProps.xml"/><Relationship Id="rId10" Type="http://schemas.openxmlformats.org/officeDocument/2006/relationships/notesMaster" Target="notesMasters/notes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font" Target="fonts/font4.fntdata"/><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marR="0" lvl="0"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1pPr>
            <a:lvl2pPr marL="914400" marR="0" lvl="1"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2pPr>
            <a:lvl3pPr marL="1371600" marR="0" lvl="2"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3pPr>
            <a:lvl4pPr marL="1828800" marR="0" lvl="3"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4pPr>
            <a:lvl5pPr marL="2286000" marR="0" lvl="4"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5pPr>
            <a:lvl6pPr marL="2743200" marR="0" lvl="5"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6pPr>
            <a:lvl7pPr marL="3200400" marR="0" lvl="6"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7pPr>
            <a:lvl8pPr marL="3657600" marR="0" lvl="7"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8pPr>
            <a:lvl9pPr marL="4114800" marR="0" lvl="8"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5"/>
        <p:cNvGrpSpPr/>
        <p:nvPr/>
      </p:nvGrpSpPr>
      <p:grpSpPr>
        <a:xfrm>
          <a:off x="0" y="0"/>
          <a:ext cx="0" cy="0"/>
          <a:chOff x="0" y="0"/>
          <a:chExt cx="0" cy="0"/>
        </a:xfrm>
      </p:grpSpPr>
      <p:sp>
        <p:nvSpPr>
          <p:cNvPr id="96" name="Google Shape;96;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97" name="Google Shape;97;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6"/>
        <p:cNvGrpSpPr/>
        <p:nvPr/>
      </p:nvGrpSpPr>
      <p:grpSpPr>
        <a:xfrm>
          <a:off x="0" y="0"/>
          <a:ext cx="0" cy="0"/>
          <a:chOff x="0" y="0"/>
          <a:chExt cx="0" cy="0"/>
        </a:xfrm>
      </p:grpSpPr>
      <p:sp>
        <p:nvSpPr>
          <p:cNvPr id="107" name="Google Shape;107;p2:notes"/>
          <p:cNvSpPr txBox="1">
            <a:spLocks noGrp="1"/>
          </p:cNvSpPr>
          <p:nvPr>
            <p:ph type="body" idx="1"/>
          </p:nvPr>
        </p:nvSpPr>
        <p:spPr>
          <a:xfrm>
            <a:off x="914400" y="3251200"/>
            <a:ext cx="7315200" cy="3081300"/>
          </a:xfrm>
          <a:prstGeom prst="rect">
            <a:avLst/>
          </a:prstGeom>
          <a:noFill/>
          <a:ln>
            <a:noFill/>
          </a:ln>
        </p:spPr>
        <p:txBody>
          <a:bodyPr spcFirstLastPara="1" wrap="square" lIns="91225" tIns="45575" rIns="91225" bIns="45575" anchor="t" anchorCtr="0">
            <a:noAutofit/>
          </a:bodyPr>
          <a:lstStyle/>
          <a:p>
            <a:pPr marL="0" lvl="0" indent="0" algn="l" rtl="0">
              <a:lnSpc>
                <a:spcPct val="100000"/>
              </a:lnSpc>
              <a:spcBef>
                <a:spcPts val="0"/>
              </a:spcBef>
              <a:spcAft>
                <a:spcPts val="0"/>
              </a:spcAft>
              <a:buSzPts val="1400"/>
              <a:buNone/>
            </a:pPr>
            <a:endParaRPr/>
          </a:p>
        </p:txBody>
      </p:sp>
      <p:sp>
        <p:nvSpPr>
          <p:cNvPr id="108" name="Google Shape;108;p2:notes"/>
          <p:cNvSpPr>
            <a:spLocks noGrp="1" noRot="1" noChangeAspect="1"/>
          </p:cNvSpPr>
          <p:nvPr>
            <p:ph type="sldImg" idx="2"/>
          </p:nvPr>
        </p:nvSpPr>
        <p:spPr>
          <a:xfrm>
            <a:off x="2290763" y="512763"/>
            <a:ext cx="4562475" cy="2566987"/>
          </a:xfrm>
          <a:custGeom>
            <a:avLst/>
            <a:gdLst/>
            <a:ahLst/>
            <a:cxnLst/>
            <a:rect l="l" t="t" r="r" b="b"/>
            <a:pathLst>
              <a:path w="120000" h="120000" extrusionOk="0">
                <a:moveTo>
                  <a:pt x="0" y="0"/>
                </a:moveTo>
                <a:lnTo>
                  <a:pt x="120000" y="0"/>
                </a:lnTo>
                <a:lnTo>
                  <a:pt x="120000" y="120000"/>
                </a:lnTo>
                <a:lnTo>
                  <a:pt x="0" y="120000"/>
                </a:lnTo>
                <a:close/>
              </a:path>
            </a:pathLst>
          </a:custGeom>
          <a:noFill/>
          <a:ln w="12300" cap="flat" cmpd="sng">
            <a:solidFill>
              <a:srgbClr val="000000"/>
            </a:solidFill>
            <a:prstDash val="solid"/>
            <a:round/>
            <a:headEnd type="none" w="sm" len="sm"/>
            <a:tailEnd type="none" w="sm" len="sm"/>
          </a:ln>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6"/>
        <p:cNvGrpSpPr/>
        <p:nvPr/>
      </p:nvGrpSpPr>
      <p:grpSpPr>
        <a:xfrm>
          <a:off x="0" y="0"/>
          <a:ext cx="0" cy="0"/>
          <a:chOff x="0" y="0"/>
          <a:chExt cx="0" cy="0"/>
        </a:xfrm>
      </p:grpSpPr>
      <p:sp>
        <p:nvSpPr>
          <p:cNvPr id="157" name="Google Shape;157;p3:notes"/>
          <p:cNvSpPr txBox="1">
            <a:spLocks noGrp="1"/>
          </p:cNvSpPr>
          <p:nvPr>
            <p:ph type="body" idx="1"/>
          </p:nvPr>
        </p:nvSpPr>
        <p:spPr>
          <a:xfrm>
            <a:off x="914400" y="3251200"/>
            <a:ext cx="7315200" cy="3081300"/>
          </a:xfrm>
          <a:prstGeom prst="rect">
            <a:avLst/>
          </a:prstGeom>
          <a:noFill/>
          <a:ln>
            <a:noFill/>
          </a:ln>
        </p:spPr>
        <p:txBody>
          <a:bodyPr spcFirstLastPara="1" wrap="square" lIns="91225" tIns="45575" rIns="91225" bIns="45575" anchor="t" anchorCtr="0">
            <a:noAutofit/>
          </a:bodyPr>
          <a:lstStyle/>
          <a:p>
            <a:pPr marL="0" lvl="0" indent="0" algn="l" rtl="0">
              <a:lnSpc>
                <a:spcPct val="100000"/>
              </a:lnSpc>
              <a:spcBef>
                <a:spcPts val="0"/>
              </a:spcBef>
              <a:spcAft>
                <a:spcPts val="0"/>
              </a:spcAft>
              <a:buSzPts val="1400"/>
              <a:buNone/>
            </a:pPr>
            <a:endParaRPr/>
          </a:p>
        </p:txBody>
      </p:sp>
      <p:sp>
        <p:nvSpPr>
          <p:cNvPr id="158" name="Google Shape;158;p3:notes"/>
          <p:cNvSpPr>
            <a:spLocks noGrp="1" noRot="1" noChangeAspect="1"/>
          </p:cNvSpPr>
          <p:nvPr>
            <p:ph type="sldImg" idx="2"/>
          </p:nvPr>
        </p:nvSpPr>
        <p:spPr>
          <a:xfrm>
            <a:off x="2290763" y="512763"/>
            <a:ext cx="4562475" cy="2566987"/>
          </a:xfrm>
          <a:custGeom>
            <a:avLst/>
            <a:gdLst/>
            <a:ahLst/>
            <a:cxnLst/>
            <a:rect l="l" t="t" r="r" b="b"/>
            <a:pathLst>
              <a:path w="120000" h="120000" extrusionOk="0">
                <a:moveTo>
                  <a:pt x="0" y="0"/>
                </a:moveTo>
                <a:lnTo>
                  <a:pt x="120000" y="0"/>
                </a:lnTo>
                <a:lnTo>
                  <a:pt x="120000" y="120000"/>
                </a:lnTo>
                <a:lnTo>
                  <a:pt x="0" y="120000"/>
                </a:lnTo>
                <a:close/>
              </a:path>
            </a:pathLst>
          </a:custGeom>
          <a:noFill/>
          <a:ln w="12300" cap="flat" cmpd="sng">
            <a:solidFill>
              <a:srgbClr val="000000"/>
            </a:solidFill>
            <a:prstDash val="solid"/>
            <a:round/>
            <a:headEnd type="none" w="sm" len="sm"/>
            <a:tailEnd type="none" w="sm" len="sm"/>
          </a:ln>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3"/>
        <p:cNvGrpSpPr/>
        <p:nvPr/>
      </p:nvGrpSpPr>
      <p:grpSpPr>
        <a:xfrm>
          <a:off x="0" y="0"/>
          <a:ext cx="0" cy="0"/>
          <a:chOff x="0" y="0"/>
          <a:chExt cx="0" cy="0"/>
        </a:xfrm>
      </p:grpSpPr>
      <p:sp>
        <p:nvSpPr>
          <p:cNvPr id="174" name="Google Shape;174;p4:notes"/>
          <p:cNvSpPr txBox="1">
            <a:spLocks noGrp="1"/>
          </p:cNvSpPr>
          <p:nvPr>
            <p:ph type="body" idx="1"/>
          </p:nvPr>
        </p:nvSpPr>
        <p:spPr>
          <a:xfrm>
            <a:off x="914400" y="3251200"/>
            <a:ext cx="7315200" cy="3081300"/>
          </a:xfrm>
          <a:prstGeom prst="rect">
            <a:avLst/>
          </a:prstGeom>
          <a:noFill/>
          <a:ln>
            <a:noFill/>
          </a:ln>
        </p:spPr>
        <p:txBody>
          <a:bodyPr spcFirstLastPara="1" wrap="square" lIns="91225" tIns="45575" rIns="91225" bIns="45575" anchor="t" anchorCtr="0">
            <a:noAutofit/>
          </a:bodyPr>
          <a:lstStyle/>
          <a:p>
            <a:pPr marL="0" lvl="0" indent="0" algn="l" rtl="0">
              <a:lnSpc>
                <a:spcPct val="100000"/>
              </a:lnSpc>
              <a:spcBef>
                <a:spcPts val="0"/>
              </a:spcBef>
              <a:spcAft>
                <a:spcPts val="0"/>
              </a:spcAft>
              <a:buSzPts val="1400"/>
              <a:buNone/>
            </a:pPr>
            <a:endParaRPr/>
          </a:p>
        </p:txBody>
      </p:sp>
      <p:sp>
        <p:nvSpPr>
          <p:cNvPr id="175" name="Google Shape;175;p4:notes"/>
          <p:cNvSpPr>
            <a:spLocks noGrp="1" noRot="1" noChangeAspect="1"/>
          </p:cNvSpPr>
          <p:nvPr>
            <p:ph type="sldImg" idx="2"/>
          </p:nvPr>
        </p:nvSpPr>
        <p:spPr>
          <a:xfrm>
            <a:off x="2290763" y="512763"/>
            <a:ext cx="4562475" cy="2566987"/>
          </a:xfrm>
          <a:custGeom>
            <a:avLst/>
            <a:gdLst/>
            <a:ahLst/>
            <a:cxnLst/>
            <a:rect l="l" t="t" r="r" b="b"/>
            <a:pathLst>
              <a:path w="120000" h="120000" extrusionOk="0">
                <a:moveTo>
                  <a:pt x="0" y="0"/>
                </a:moveTo>
                <a:lnTo>
                  <a:pt x="120000" y="0"/>
                </a:lnTo>
                <a:lnTo>
                  <a:pt x="120000" y="120000"/>
                </a:lnTo>
                <a:lnTo>
                  <a:pt x="0" y="120000"/>
                </a:lnTo>
                <a:close/>
              </a:path>
            </a:pathLst>
          </a:custGeom>
          <a:noFill/>
          <a:ln w="12300" cap="flat" cmpd="sng">
            <a:solidFill>
              <a:srgbClr val="000000"/>
            </a:solidFill>
            <a:prstDash val="solid"/>
            <a:round/>
            <a:headEnd type="none" w="sm" len="sm"/>
            <a:tailEnd type="none" w="sm" len="sm"/>
          </a:ln>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2"/>
        <p:cNvGrpSpPr/>
        <p:nvPr/>
      </p:nvGrpSpPr>
      <p:grpSpPr>
        <a:xfrm>
          <a:off x="0" y="0"/>
          <a:ext cx="0" cy="0"/>
          <a:chOff x="0" y="0"/>
          <a:chExt cx="0" cy="0"/>
        </a:xfrm>
      </p:grpSpPr>
      <p:sp>
        <p:nvSpPr>
          <p:cNvPr id="203" name="Google Shape;203;p5:notes"/>
          <p:cNvSpPr txBox="1">
            <a:spLocks noGrp="1"/>
          </p:cNvSpPr>
          <p:nvPr>
            <p:ph type="body" idx="1"/>
          </p:nvPr>
        </p:nvSpPr>
        <p:spPr>
          <a:xfrm>
            <a:off x="914400" y="3251200"/>
            <a:ext cx="7315200" cy="3081300"/>
          </a:xfrm>
          <a:prstGeom prst="rect">
            <a:avLst/>
          </a:prstGeom>
          <a:noFill/>
          <a:ln>
            <a:noFill/>
          </a:ln>
        </p:spPr>
        <p:txBody>
          <a:bodyPr spcFirstLastPara="1" wrap="square" lIns="91225" tIns="45575" rIns="91225" bIns="45575" anchor="t" anchorCtr="0">
            <a:noAutofit/>
          </a:bodyPr>
          <a:lstStyle/>
          <a:p>
            <a:pPr marL="0" lvl="0" indent="0" algn="l" rtl="0">
              <a:lnSpc>
                <a:spcPct val="100000"/>
              </a:lnSpc>
              <a:spcBef>
                <a:spcPts val="0"/>
              </a:spcBef>
              <a:spcAft>
                <a:spcPts val="0"/>
              </a:spcAft>
              <a:buSzPts val="1400"/>
              <a:buNone/>
            </a:pPr>
            <a:endParaRPr/>
          </a:p>
        </p:txBody>
      </p:sp>
      <p:sp>
        <p:nvSpPr>
          <p:cNvPr id="204" name="Google Shape;204;p5:notes"/>
          <p:cNvSpPr>
            <a:spLocks noGrp="1" noRot="1" noChangeAspect="1"/>
          </p:cNvSpPr>
          <p:nvPr>
            <p:ph type="sldImg" idx="2"/>
          </p:nvPr>
        </p:nvSpPr>
        <p:spPr>
          <a:xfrm>
            <a:off x="2290763" y="512763"/>
            <a:ext cx="4562475" cy="2566987"/>
          </a:xfrm>
          <a:custGeom>
            <a:avLst/>
            <a:gdLst/>
            <a:ahLst/>
            <a:cxnLst/>
            <a:rect l="l" t="t" r="r" b="b"/>
            <a:pathLst>
              <a:path w="120000" h="120000" extrusionOk="0">
                <a:moveTo>
                  <a:pt x="0" y="0"/>
                </a:moveTo>
                <a:lnTo>
                  <a:pt x="120000" y="0"/>
                </a:lnTo>
                <a:lnTo>
                  <a:pt x="120000" y="120000"/>
                </a:lnTo>
                <a:lnTo>
                  <a:pt x="0" y="120000"/>
                </a:lnTo>
                <a:close/>
              </a:path>
            </a:pathLst>
          </a:custGeom>
          <a:noFill/>
          <a:ln w="12300" cap="flat" cmpd="sng">
            <a:solidFill>
              <a:srgbClr val="000000"/>
            </a:solidFill>
            <a:prstDash val="solid"/>
            <a:round/>
            <a:headEnd type="none" w="sm" len="sm"/>
            <a:tailEnd type="none" w="sm" len="sm"/>
          </a:ln>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2"/>
        <p:cNvGrpSpPr/>
        <p:nvPr/>
      </p:nvGrpSpPr>
      <p:grpSpPr>
        <a:xfrm>
          <a:off x="0" y="0"/>
          <a:ext cx="0" cy="0"/>
          <a:chOff x="0" y="0"/>
          <a:chExt cx="0" cy="0"/>
        </a:xfrm>
      </p:grpSpPr>
      <p:sp>
        <p:nvSpPr>
          <p:cNvPr id="233" name="Google Shape;233;p6:notes"/>
          <p:cNvSpPr>
            <a:spLocks noGrp="1" noRot="1" noChangeAspect="1"/>
          </p:cNvSpPr>
          <p:nvPr>
            <p:ph type="sldImg" idx="2"/>
          </p:nvPr>
        </p:nvSpPr>
        <p:spPr>
          <a:xfrm>
            <a:off x="2290763" y="512763"/>
            <a:ext cx="4562475" cy="2566987"/>
          </a:xfrm>
          <a:custGeom>
            <a:avLst/>
            <a:gdLst/>
            <a:ahLst/>
            <a:cxnLst/>
            <a:rect l="l" t="t" r="r" b="b"/>
            <a:pathLst>
              <a:path w="120000" h="120000" extrusionOk="0">
                <a:moveTo>
                  <a:pt x="0" y="0"/>
                </a:moveTo>
                <a:lnTo>
                  <a:pt x="120000" y="0"/>
                </a:lnTo>
                <a:lnTo>
                  <a:pt x="120000" y="120000"/>
                </a:lnTo>
                <a:lnTo>
                  <a:pt x="0" y="120000"/>
                </a:lnTo>
                <a:close/>
              </a:path>
            </a:pathLst>
          </a:custGeom>
          <a:noFill/>
          <a:ln w="12300" cap="flat" cmpd="sng">
            <a:solidFill>
              <a:srgbClr val="000000"/>
            </a:solidFill>
            <a:prstDash val="solid"/>
            <a:round/>
            <a:headEnd type="none" w="sm" len="sm"/>
            <a:tailEnd type="none" w="sm" len="sm"/>
          </a:ln>
        </p:spPr>
      </p:sp>
      <p:sp>
        <p:nvSpPr>
          <p:cNvPr id="234" name="Google Shape;234;p6:notes"/>
          <p:cNvSpPr txBox="1">
            <a:spLocks noGrp="1"/>
          </p:cNvSpPr>
          <p:nvPr>
            <p:ph type="body" idx="1"/>
          </p:nvPr>
        </p:nvSpPr>
        <p:spPr>
          <a:xfrm>
            <a:off x="914400" y="3251200"/>
            <a:ext cx="7315200" cy="3081300"/>
          </a:xfrm>
          <a:prstGeom prst="rect">
            <a:avLst/>
          </a:prstGeom>
          <a:noFill/>
          <a:ln>
            <a:noFill/>
          </a:ln>
        </p:spPr>
        <p:txBody>
          <a:bodyPr spcFirstLastPara="1" wrap="square" lIns="91225" tIns="45575" rIns="91225" bIns="45575" anchor="t" anchorCtr="0">
            <a:noAutofit/>
          </a:bodyPr>
          <a:lstStyle/>
          <a:p>
            <a:pPr marL="444500" marR="0" lvl="0" indent="-228600" algn="l" rtl="0">
              <a:lnSpc>
                <a:spcPct val="100000"/>
              </a:lnSpc>
              <a:spcBef>
                <a:spcPts val="0"/>
              </a:spcBef>
              <a:spcAft>
                <a:spcPts val="0"/>
              </a:spcAft>
              <a:buClr>
                <a:srgbClr val="000000"/>
              </a:buClr>
              <a:buSzPts val="1400"/>
              <a:buFont typeface="Arial"/>
              <a:buNone/>
            </a:pPr>
            <a:endParaRPr/>
          </a:p>
        </p:txBody>
      </p:sp>
      <p:sp>
        <p:nvSpPr>
          <p:cNvPr id="235" name="Google Shape;235;p6:notes"/>
          <p:cNvSpPr txBox="1">
            <a:spLocks noGrp="1"/>
          </p:cNvSpPr>
          <p:nvPr>
            <p:ph type="sldNum" idx="12"/>
          </p:nvPr>
        </p:nvSpPr>
        <p:spPr>
          <a:xfrm>
            <a:off x="5180013" y="6502401"/>
            <a:ext cx="3962400" cy="341400"/>
          </a:xfrm>
          <a:prstGeom prst="rect">
            <a:avLst/>
          </a:prstGeom>
          <a:noFill/>
          <a:ln>
            <a:noFill/>
          </a:ln>
        </p:spPr>
        <p:txBody>
          <a:bodyPr spcFirstLastPara="1" wrap="square" lIns="91225" tIns="45575" rIns="91225" bIns="45575" anchor="b" anchorCtr="0">
            <a:noAutofit/>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n" sz="1200" b="0" i="0" u="none" strike="noStrike" cap="none">
                <a:solidFill>
                  <a:schemeClr val="dk1"/>
                </a:solidFill>
                <a:latin typeface="Calibri"/>
                <a:ea typeface="Calibri"/>
                <a:cs typeface="Calibri"/>
                <a:sym typeface="Calibri"/>
              </a:rPr>
              <a:t>6</a:t>
            </a:fld>
            <a:endParaRPr sz="1200" b="0" i="0" u="none" strike="noStrike" cap="none">
              <a:solidFill>
                <a:schemeClr val="dk1"/>
              </a:solidFill>
              <a:latin typeface="Calibri"/>
              <a:ea typeface="Calibri"/>
              <a:cs typeface="Calibri"/>
              <a:sym typeface="Calibri"/>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2"/>
        <p:cNvGrpSpPr/>
        <p:nvPr/>
      </p:nvGrpSpPr>
      <p:grpSpPr>
        <a:xfrm>
          <a:off x="0" y="0"/>
          <a:ext cx="0" cy="0"/>
          <a:chOff x="0" y="0"/>
          <a:chExt cx="0" cy="0"/>
        </a:xfrm>
      </p:grpSpPr>
      <p:sp>
        <p:nvSpPr>
          <p:cNvPr id="243" name="Google Shape;243;p7:notes"/>
          <p:cNvSpPr>
            <a:spLocks noGrp="1" noRot="1" noChangeAspect="1"/>
          </p:cNvSpPr>
          <p:nvPr>
            <p:ph type="sldImg" idx="2"/>
          </p:nvPr>
        </p:nvSpPr>
        <p:spPr>
          <a:xfrm>
            <a:off x="2290763" y="512763"/>
            <a:ext cx="4562475" cy="2566987"/>
          </a:xfrm>
          <a:custGeom>
            <a:avLst/>
            <a:gdLst/>
            <a:ahLst/>
            <a:cxnLst/>
            <a:rect l="l" t="t" r="r" b="b"/>
            <a:pathLst>
              <a:path w="120000" h="120000" extrusionOk="0">
                <a:moveTo>
                  <a:pt x="0" y="0"/>
                </a:moveTo>
                <a:lnTo>
                  <a:pt x="120000" y="0"/>
                </a:lnTo>
                <a:lnTo>
                  <a:pt x="120000" y="120000"/>
                </a:lnTo>
                <a:lnTo>
                  <a:pt x="0" y="120000"/>
                </a:lnTo>
                <a:close/>
              </a:path>
            </a:pathLst>
          </a:custGeom>
          <a:noFill/>
          <a:ln w="12300" cap="flat" cmpd="sng">
            <a:solidFill>
              <a:srgbClr val="000000"/>
            </a:solidFill>
            <a:prstDash val="solid"/>
            <a:round/>
            <a:headEnd type="none" w="sm" len="sm"/>
            <a:tailEnd type="none" w="sm" len="sm"/>
          </a:ln>
        </p:spPr>
      </p:sp>
      <p:sp>
        <p:nvSpPr>
          <p:cNvPr id="244" name="Google Shape;244;p7:notes"/>
          <p:cNvSpPr txBox="1">
            <a:spLocks noGrp="1"/>
          </p:cNvSpPr>
          <p:nvPr>
            <p:ph type="body" idx="1"/>
          </p:nvPr>
        </p:nvSpPr>
        <p:spPr>
          <a:xfrm>
            <a:off x="914400" y="3251200"/>
            <a:ext cx="7315200" cy="3081300"/>
          </a:xfrm>
          <a:prstGeom prst="rect">
            <a:avLst/>
          </a:prstGeom>
          <a:noFill/>
          <a:ln>
            <a:noFill/>
          </a:ln>
        </p:spPr>
        <p:txBody>
          <a:bodyPr spcFirstLastPara="1" wrap="square" lIns="91225" tIns="45575" rIns="91225" bIns="45575" anchor="t" anchorCtr="0">
            <a:noAutofit/>
          </a:bodyPr>
          <a:lstStyle/>
          <a:p>
            <a:pPr marL="444500" marR="0" lvl="0" indent="-228600" algn="l" rtl="0">
              <a:lnSpc>
                <a:spcPct val="100000"/>
              </a:lnSpc>
              <a:spcBef>
                <a:spcPts val="0"/>
              </a:spcBef>
              <a:spcAft>
                <a:spcPts val="0"/>
              </a:spcAft>
              <a:buClr>
                <a:srgbClr val="000000"/>
              </a:buClr>
              <a:buSzPts val="1400"/>
              <a:buFont typeface="Arial"/>
              <a:buNone/>
            </a:pPr>
            <a:endParaRPr/>
          </a:p>
        </p:txBody>
      </p:sp>
      <p:sp>
        <p:nvSpPr>
          <p:cNvPr id="245" name="Google Shape;245;p7:notes"/>
          <p:cNvSpPr txBox="1">
            <a:spLocks noGrp="1"/>
          </p:cNvSpPr>
          <p:nvPr>
            <p:ph type="sldNum" idx="12"/>
          </p:nvPr>
        </p:nvSpPr>
        <p:spPr>
          <a:xfrm>
            <a:off x="5180013" y="6502401"/>
            <a:ext cx="3962400" cy="341400"/>
          </a:xfrm>
          <a:prstGeom prst="rect">
            <a:avLst/>
          </a:prstGeom>
          <a:noFill/>
          <a:ln>
            <a:noFill/>
          </a:ln>
        </p:spPr>
        <p:txBody>
          <a:bodyPr spcFirstLastPara="1" wrap="square" lIns="91225" tIns="45575" rIns="91225" bIns="45575" anchor="b" anchorCtr="0">
            <a:noAutofit/>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n" sz="1200" b="0" i="0" u="none" strike="noStrike" cap="none">
                <a:solidFill>
                  <a:schemeClr val="dk1"/>
                </a:solidFill>
                <a:latin typeface="Calibri"/>
                <a:ea typeface="Calibri"/>
                <a:cs typeface="Calibri"/>
                <a:sym typeface="Calibri"/>
              </a:rPr>
              <a:t>7</a:t>
            </a:fld>
            <a:endParaRPr sz="1200" b="0" i="0" u="none" strike="noStrike" cap="none">
              <a:solidFill>
                <a:schemeClr val="dk1"/>
              </a:solidFill>
              <a:latin typeface="Calibri"/>
              <a:ea typeface="Calibri"/>
              <a:cs typeface="Calibri"/>
              <a:sym typeface="Calibri"/>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matchingName="Title and Content" type="obj">
  <p:cSld name="OBJECT">
    <p:bg>
      <p:bgPr>
        <a:solidFill>
          <a:schemeClr val="lt1"/>
        </a:solidFill>
        <a:effectLst/>
      </p:bgPr>
    </p:bg>
    <p:spTree>
      <p:nvGrpSpPr>
        <p:cNvPr id="1" name="Shape 12"/>
        <p:cNvGrpSpPr/>
        <p:nvPr/>
      </p:nvGrpSpPr>
      <p:grpSpPr>
        <a:xfrm>
          <a:off x="0" y="0"/>
          <a:ext cx="0" cy="0"/>
          <a:chOff x="0" y="0"/>
          <a:chExt cx="0" cy="0"/>
        </a:xfrm>
      </p:grpSpPr>
      <p:sp>
        <p:nvSpPr>
          <p:cNvPr id="13" name="Google Shape;13;p9"/>
          <p:cNvSpPr txBox="1">
            <a:spLocks noGrp="1"/>
          </p:cNvSpPr>
          <p:nvPr>
            <p:ph type="title"/>
          </p:nvPr>
        </p:nvSpPr>
        <p:spPr>
          <a:xfrm>
            <a:off x="363855" y="1365361"/>
            <a:ext cx="3090545" cy="363626"/>
          </a:xfrm>
          <a:prstGeom prst="rect">
            <a:avLst/>
          </a:prstGeom>
          <a:noFill/>
          <a:ln>
            <a:noFill/>
          </a:ln>
        </p:spPr>
        <p:txBody>
          <a:bodyPr spcFirstLastPara="1" wrap="square" lIns="0" tIns="0" rIns="0" bIns="0" anchor="t" anchorCtr="0">
            <a:spAutoFit/>
          </a:bodyPr>
          <a:lstStyle>
            <a:lvl1pPr lvl="0" algn="l">
              <a:lnSpc>
                <a:spcPct val="100000"/>
              </a:lnSpc>
              <a:spcBef>
                <a:spcPts val="0"/>
              </a:spcBef>
              <a:spcAft>
                <a:spcPts val="0"/>
              </a:spcAft>
              <a:buSzPts val="1400"/>
              <a:buNone/>
              <a:defRPr sz="2363" b="0" i="0">
                <a:solidFill>
                  <a:schemeClr val="lt1"/>
                </a:solidFill>
                <a:latin typeface="Arial"/>
                <a:ea typeface="Arial"/>
                <a:cs typeface="Arial"/>
                <a:sym typeface="Aria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4" name="Google Shape;14;p9"/>
          <p:cNvSpPr txBox="1">
            <a:spLocks noGrp="1"/>
          </p:cNvSpPr>
          <p:nvPr>
            <p:ph type="body" idx="1"/>
          </p:nvPr>
        </p:nvSpPr>
        <p:spPr>
          <a:xfrm>
            <a:off x="4842637" y="1088804"/>
            <a:ext cx="4055109" cy="276999"/>
          </a:xfrm>
          <a:prstGeom prst="rect">
            <a:avLst/>
          </a:prstGeom>
          <a:noFill/>
          <a:ln>
            <a:noFill/>
          </a:ln>
        </p:spPr>
        <p:txBody>
          <a:bodyPr spcFirstLastPara="1" wrap="square" lIns="0" tIns="0" rIns="0" bIns="0" anchor="t" anchorCtr="0">
            <a:spAutoFit/>
          </a:bodyPr>
          <a:lstStyle>
            <a:lvl1pPr marL="457200" lvl="0" indent="-228600" algn="l">
              <a:lnSpc>
                <a:spcPct val="100000"/>
              </a:lnSpc>
              <a:spcBef>
                <a:spcPts val="0"/>
              </a:spcBef>
              <a:spcAft>
                <a:spcPts val="0"/>
              </a:spcAft>
              <a:buSzPts val="1400"/>
              <a:buNone/>
              <a:defRPr b="0" i="0">
                <a:solidFill>
                  <a:schemeClr val="dk1"/>
                </a:solidFill>
              </a:defRPr>
            </a:lvl1pPr>
            <a:lvl2pPr marL="914400" lvl="1" indent="-228600" algn="l">
              <a:lnSpc>
                <a:spcPct val="100000"/>
              </a:lnSpc>
              <a:spcBef>
                <a:spcPts val="0"/>
              </a:spcBef>
              <a:spcAft>
                <a:spcPts val="0"/>
              </a:spcAft>
              <a:buSzPts val="1400"/>
              <a:buNone/>
              <a:defRPr/>
            </a:lvl2pPr>
            <a:lvl3pPr marL="1371600" lvl="2" indent="-228600" algn="l">
              <a:lnSpc>
                <a:spcPct val="100000"/>
              </a:lnSpc>
              <a:spcBef>
                <a:spcPts val="0"/>
              </a:spcBef>
              <a:spcAft>
                <a:spcPts val="0"/>
              </a:spcAft>
              <a:buSzPts val="1400"/>
              <a:buNone/>
              <a:defRPr/>
            </a:lvl3pPr>
            <a:lvl4pPr marL="1828800" lvl="3" indent="-228600" algn="l">
              <a:lnSpc>
                <a:spcPct val="100000"/>
              </a:lnSpc>
              <a:spcBef>
                <a:spcPts val="0"/>
              </a:spcBef>
              <a:spcAft>
                <a:spcPts val="0"/>
              </a:spcAft>
              <a:buSzPts val="1400"/>
              <a:buNone/>
              <a:defRPr/>
            </a:lvl4pPr>
            <a:lvl5pPr marL="2286000" lvl="4" indent="-228600" algn="l">
              <a:lnSpc>
                <a:spcPct val="100000"/>
              </a:lnSpc>
              <a:spcBef>
                <a:spcPts val="0"/>
              </a:spcBef>
              <a:spcAft>
                <a:spcPts val="0"/>
              </a:spcAft>
              <a:buSzPts val="1400"/>
              <a:buNone/>
              <a:defRPr/>
            </a:lvl5pPr>
            <a:lvl6pPr marL="2743200" lvl="5" indent="-228600" algn="l">
              <a:lnSpc>
                <a:spcPct val="100000"/>
              </a:lnSpc>
              <a:spcBef>
                <a:spcPts val="0"/>
              </a:spcBef>
              <a:spcAft>
                <a:spcPts val="0"/>
              </a:spcAft>
              <a:buSzPts val="1400"/>
              <a:buNone/>
              <a:defRPr/>
            </a:lvl6pPr>
            <a:lvl7pPr marL="3200400" lvl="6" indent="-228600" algn="l">
              <a:lnSpc>
                <a:spcPct val="100000"/>
              </a:lnSpc>
              <a:spcBef>
                <a:spcPts val="0"/>
              </a:spcBef>
              <a:spcAft>
                <a:spcPts val="0"/>
              </a:spcAft>
              <a:buSzPts val="1400"/>
              <a:buNone/>
              <a:defRPr/>
            </a:lvl7pPr>
            <a:lvl8pPr marL="3657600" lvl="7" indent="-228600" algn="l">
              <a:lnSpc>
                <a:spcPct val="100000"/>
              </a:lnSpc>
              <a:spcBef>
                <a:spcPts val="0"/>
              </a:spcBef>
              <a:spcAft>
                <a:spcPts val="0"/>
              </a:spcAft>
              <a:buSzPts val="1400"/>
              <a:buNone/>
              <a:defRPr/>
            </a:lvl8pPr>
            <a:lvl9pPr marL="4114800" lvl="8" indent="-228600" algn="l">
              <a:lnSpc>
                <a:spcPct val="100000"/>
              </a:lnSpc>
              <a:spcBef>
                <a:spcPts val="0"/>
              </a:spcBef>
              <a:spcAft>
                <a:spcPts val="0"/>
              </a:spcAft>
              <a:buSzPts val="1400"/>
              <a:buNone/>
              <a:defRPr/>
            </a:lvl9pPr>
          </a:lstStyle>
          <a:p>
            <a:endParaRPr/>
          </a:p>
        </p:txBody>
      </p:sp>
      <p:sp>
        <p:nvSpPr>
          <p:cNvPr id="15" name="Google Shape;15;p9"/>
          <p:cNvSpPr txBox="1">
            <a:spLocks noGrp="1"/>
          </p:cNvSpPr>
          <p:nvPr>
            <p:ph type="ftr" idx="11"/>
          </p:nvPr>
        </p:nvSpPr>
        <p:spPr>
          <a:xfrm>
            <a:off x="6925692" y="4964031"/>
            <a:ext cx="1579879" cy="116442"/>
          </a:xfrm>
          <a:prstGeom prst="rect">
            <a:avLst/>
          </a:prstGeom>
          <a:noFill/>
          <a:ln>
            <a:noFill/>
          </a:ln>
        </p:spPr>
        <p:txBody>
          <a:bodyPr spcFirstLastPara="1" wrap="square" lIns="0" tIns="0" rIns="0" bIns="0" anchor="t" anchorCtr="0">
            <a:spAutoFit/>
          </a:bodyPr>
          <a:lstStyle>
            <a:lvl1pPr lvl="0" algn="l">
              <a:lnSpc>
                <a:spcPct val="100000"/>
              </a:lnSpc>
              <a:spcBef>
                <a:spcPts val="0"/>
              </a:spcBef>
              <a:spcAft>
                <a:spcPts val="0"/>
              </a:spcAft>
              <a:buSzPts val="1400"/>
              <a:buNone/>
              <a:defRPr sz="900" b="1" i="0">
                <a:solidFill>
                  <a:srgbClr val="E22C91"/>
                </a:solidFill>
                <a:latin typeface="Arial"/>
                <a:ea typeface="Arial"/>
                <a:cs typeface="Arial"/>
                <a:sym typeface="Aria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6" name="Google Shape;16;p9"/>
          <p:cNvSpPr txBox="1">
            <a:spLocks noGrp="1"/>
          </p:cNvSpPr>
          <p:nvPr>
            <p:ph type="dt" idx="10"/>
          </p:nvPr>
        </p:nvSpPr>
        <p:spPr>
          <a:xfrm>
            <a:off x="457200" y="4783455"/>
            <a:ext cx="2103120" cy="215444"/>
          </a:xfrm>
          <a:prstGeom prst="rect">
            <a:avLst/>
          </a:prstGeom>
          <a:noFill/>
          <a:ln>
            <a:noFill/>
          </a:ln>
        </p:spPr>
        <p:txBody>
          <a:bodyPr spcFirstLastPara="1" wrap="square" lIns="0" tIns="0" rIns="0" bIns="0" anchor="t" anchorCtr="0">
            <a:spAutoFit/>
          </a:bodyPr>
          <a:lstStyle>
            <a:lvl1pPr lvl="0" algn="l">
              <a:lnSpc>
                <a:spcPct val="100000"/>
              </a:lnSpc>
              <a:spcBef>
                <a:spcPts val="0"/>
              </a:spcBef>
              <a:spcAft>
                <a:spcPts val="0"/>
              </a:spcAft>
              <a:buSzPts val="1400"/>
              <a:buNone/>
              <a:defRPr>
                <a:solidFill>
                  <a:srgbClr val="888888"/>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7" name="Google Shape;17;p9"/>
          <p:cNvSpPr txBox="1">
            <a:spLocks noGrp="1"/>
          </p:cNvSpPr>
          <p:nvPr>
            <p:ph type="sldNum" idx="12"/>
          </p:nvPr>
        </p:nvSpPr>
        <p:spPr>
          <a:xfrm>
            <a:off x="8661019" y="4944266"/>
            <a:ext cx="168909" cy="116442"/>
          </a:xfrm>
          <a:prstGeom prst="rect">
            <a:avLst/>
          </a:prstGeom>
          <a:noFill/>
          <a:ln>
            <a:noFill/>
          </a:ln>
        </p:spPr>
        <p:txBody>
          <a:bodyPr spcFirstLastPara="1" wrap="square" lIns="0" tIns="0" rIns="0" bIns="0" anchor="t" anchorCtr="0">
            <a:spAutoFit/>
          </a:bodyPr>
          <a:lstStyle>
            <a:lvl1pPr marL="28575" marR="0" lvl="0" indent="0" algn="l">
              <a:lnSpc>
                <a:spcPct val="103777"/>
              </a:lnSpc>
              <a:spcBef>
                <a:spcPts val="0"/>
              </a:spcBef>
              <a:spcAft>
                <a:spcPts val="0"/>
              </a:spcAft>
              <a:buClr>
                <a:srgbClr val="000000"/>
              </a:buClr>
              <a:buSzPts val="900"/>
              <a:buFont typeface="Arial"/>
              <a:buNone/>
              <a:defRPr sz="900" b="0" i="0" u="none" strike="noStrike" cap="none">
                <a:solidFill>
                  <a:srgbClr val="E22C91"/>
                </a:solidFill>
                <a:latin typeface="Arial"/>
                <a:ea typeface="Arial"/>
                <a:cs typeface="Arial"/>
                <a:sym typeface="Arial"/>
              </a:defRPr>
            </a:lvl1pPr>
            <a:lvl2pPr marL="28575" marR="0" lvl="1" indent="0" algn="l">
              <a:lnSpc>
                <a:spcPct val="103777"/>
              </a:lnSpc>
              <a:spcBef>
                <a:spcPts val="0"/>
              </a:spcBef>
              <a:spcAft>
                <a:spcPts val="0"/>
              </a:spcAft>
              <a:buClr>
                <a:srgbClr val="000000"/>
              </a:buClr>
              <a:buSzPts val="900"/>
              <a:buFont typeface="Arial"/>
              <a:buNone/>
              <a:defRPr sz="900" b="0" i="0" u="none" strike="noStrike" cap="none">
                <a:solidFill>
                  <a:srgbClr val="E22C91"/>
                </a:solidFill>
                <a:latin typeface="Arial"/>
                <a:ea typeface="Arial"/>
                <a:cs typeface="Arial"/>
                <a:sym typeface="Arial"/>
              </a:defRPr>
            </a:lvl2pPr>
            <a:lvl3pPr marL="28575" marR="0" lvl="2" indent="0" algn="l">
              <a:lnSpc>
                <a:spcPct val="103777"/>
              </a:lnSpc>
              <a:spcBef>
                <a:spcPts val="0"/>
              </a:spcBef>
              <a:spcAft>
                <a:spcPts val="0"/>
              </a:spcAft>
              <a:buClr>
                <a:srgbClr val="000000"/>
              </a:buClr>
              <a:buSzPts val="900"/>
              <a:buFont typeface="Arial"/>
              <a:buNone/>
              <a:defRPr sz="900" b="0" i="0" u="none" strike="noStrike" cap="none">
                <a:solidFill>
                  <a:srgbClr val="E22C91"/>
                </a:solidFill>
                <a:latin typeface="Arial"/>
                <a:ea typeface="Arial"/>
                <a:cs typeface="Arial"/>
                <a:sym typeface="Arial"/>
              </a:defRPr>
            </a:lvl3pPr>
            <a:lvl4pPr marL="28575" marR="0" lvl="3" indent="0" algn="l">
              <a:lnSpc>
                <a:spcPct val="103777"/>
              </a:lnSpc>
              <a:spcBef>
                <a:spcPts val="0"/>
              </a:spcBef>
              <a:spcAft>
                <a:spcPts val="0"/>
              </a:spcAft>
              <a:buClr>
                <a:srgbClr val="000000"/>
              </a:buClr>
              <a:buSzPts val="900"/>
              <a:buFont typeface="Arial"/>
              <a:buNone/>
              <a:defRPr sz="900" b="0" i="0" u="none" strike="noStrike" cap="none">
                <a:solidFill>
                  <a:srgbClr val="E22C91"/>
                </a:solidFill>
                <a:latin typeface="Arial"/>
                <a:ea typeface="Arial"/>
                <a:cs typeface="Arial"/>
                <a:sym typeface="Arial"/>
              </a:defRPr>
            </a:lvl4pPr>
            <a:lvl5pPr marL="28575" marR="0" lvl="4" indent="0" algn="l">
              <a:lnSpc>
                <a:spcPct val="103777"/>
              </a:lnSpc>
              <a:spcBef>
                <a:spcPts val="0"/>
              </a:spcBef>
              <a:spcAft>
                <a:spcPts val="0"/>
              </a:spcAft>
              <a:buClr>
                <a:srgbClr val="000000"/>
              </a:buClr>
              <a:buSzPts val="900"/>
              <a:buFont typeface="Arial"/>
              <a:buNone/>
              <a:defRPr sz="900" b="0" i="0" u="none" strike="noStrike" cap="none">
                <a:solidFill>
                  <a:srgbClr val="E22C91"/>
                </a:solidFill>
                <a:latin typeface="Arial"/>
                <a:ea typeface="Arial"/>
                <a:cs typeface="Arial"/>
                <a:sym typeface="Arial"/>
              </a:defRPr>
            </a:lvl5pPr>
            <a:lvl6pPr marL="28575" marR="0" lvl="5" indent="0" algn="l">
              <a:lnSpc>
                <a:spcPct val="103777"/>
              </a:lnSpc>
              <a:spcBef>
                <a:spcPts val="0"/>
              </a:spcBef>
              <a:spcAft>
                <a:spcPts val="0"/>
              </a:spcAft>
              <a:buClr>
                <a:srgbClr val="000000"/>
              </a:buClr>
              <a:buSzPts val="900"/>
              <a:buFont typeface="Arial"/>
              <a:buNone/>
              <a:defRPr sz="900" b="0" i="0" u="none" strike="noStrike" cap="none">
                <a:solidFill>
                  <a:srgbClr val="E22C91"/>
                </a:solidFill>
                <a:latin typeface="Arial"/>
                <a:ea typeface="Arial"/>
                <a:cs typeface="Arial"/>
                <a:sym typeface="Arial"/>
              </a:defRPr>
            </a:lvl6pPr>
            <a:lvl7pPr marL="28575" marR="0" lvl="6" indent="0" algn="l">
              <a:lnSpc>
                <a:spcPct val="103777"/>
              </a:lnSpc>
              <a:spcBef>
                <a:spcPts val="0"/>
              </a:spcBef>
              <a:spcAft>
                <a:spcPts val="0"/>
              </a:spcAft>
              <a:buClr>
                <a:srgbClr val="000000"/>
              </a:buClr>
              <a:buSzPts val="900"/>
              <a:buFont typeface="Arial"/>
              <a:buNone/>
              <a:defRPr sz="900" b="0" i="0" u="none" strike="noStrike" cap="none">
                <a:solidFill>
                  <a:srgbClr val="E22C91"/>
                </a:solidFill>
                <a:latin typeface="Arial"/>
                <a:ea typeface="Arial"/>
                <a:cs typeface="Arial"/>
                <a:sym typeface="Arial"/>
              </a:defRPr>
            </a:lvl7pPr>
            <a:lvl8pPr marL="28575" marR="0" lvl="7" indent="0" algn="l">
              <a:lnSpc>
                <a:spcPct val="103777"/>
              </a:lnSpc>
              <a:spcBef>
                <a:spcPts val="0"/>
              </a:spcBef>
              <a:spcAft>
                <a:spcPts val="0"/>
              </a:spcAft>
              <a:buClr>
                <a:srgbClr val="000000"/>
              </a:buClr>
              <a:buSzPts val="900"/>
              <a:buFont typeface="Arial"/>
              <a:buNone/>
              <a:defRPr sz="900" b="0" i="0" u="none" strike="noStrike" cap="none">
                <a:solidFill>
                  <a:srgbClr val="E22C91"/>
                </a:solidFill>
                <a:latin typeface="Arial"/>
                <a:ea typeface="Arial"/>
                <a:cs typeface="Arial"/>
                <a:sym typeface="Arial"/>
              </a:defRPr>
            </a:lvl8pPr>
            <a:lvl9pPr marL="28575" marR="0" lvl="8" indent="0" algn="l">
              <a:lnSpc>
                <a:spcPct val="103777"/>
              </a:lnSpc>
              <a:spcBef>
                <a:spcPts val="0"/>
              </a:spcBef>
              <a:spcAft>
                <a:spcPts val="0"/>
              </a:spcAft>
              <a:buClr>
                <a:srgbClr val="000000"/>
              </a:buClr>
              <a:buSzPts val="900"/>
              <a:buFont typeface="Arial"/>
              <a:buNone/>
              <a:defRPr sz="900" b="0" i="0" u="none" strike="noStrike" cap="none">
                <a:solidFill>
                  <a:srgbClr val="E22C91"/>
                </a:solidFill>
                <a:latin typeface="Arial"/>
                <a:ea typeface="Arial"/>
                <a:cs typeface="Arial"/>
                <a:sym typeface="Arial"/>
              </a:defRPr>
            </a:lvl9pPr>
          </a:lstStyle>
          <a:p>
            <a:pPr marL="28575" lvl="0" indent="0" algn="l"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61"/>
        <p:cNvGrpSpPr/>
        <p:nvPr/>
      </p:nvGrpSpPr>
      <p:grpSpPr>
        <a:xfrm>
          <a:off x="0" y="0"/>
          <a:ext cx="0" cy="0"/>
          <a:chOff x="0" y="0"/>
          <a:chExt cx="0" cy="0"/>
        </a:xfrm>
      </p:grpSpPr>
      <p:sp>
        <p:nvSpPr>
          <p:cNvPr id="62" name="Google Shape;62;p15"/>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rm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63" name="Google Shape;63;p15"/>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rmAutofit/>
          </a:bodyPr>
          <a:lstStyle>
            <a:lvl1pPr marL="457200" lvl="0" indent="-342900" algn="l">
              <a:lnSpc>
                <a:spcPct val="115000"/>
              </a:lnSpc>
              <a:spcBef>
                <a:spcPts val="0"/>
              </a:spcBef>
              <a:spcAft>
                <a:spcPts val="0"/>
              </a:spcAft>
              <a:buSzPts val="1800"/>
              <a:buChar char="●"/>
              <a:defRPr/>
            </a:lvl1pPr>
            <a:lvl2pPr marL="914400" lvl="1" indent="-317500" algn="l">
              <a:lnSpc>
                <a:spcPct val="115000"/>
              </a:lnSpc>
              <a:spcBef>
                <a:spcPts val="0"/>
              </a:spcBef>
              <a:spcAft>
                <a:spcPts val="0"/>
              </a:spcAft>
              <a:buSzPts val="1400"/>
              <a:buChar char="○"/>
              <a:defRPr/>
            </a:lvl2pPr>
            <a:lvl3pPr marL="1371600" lvl="2" indent="-317500" algn="l">
              <a:lnSpc>
                <a:spcPct val="115000"/>
              </a:lnSpc>
              <a:spcBef>
                <a:spcPts val="0"/>
              </a:spcBef>
              <a:spcAft>
                <a:spcPts val="0"/>
              </a:spcAft>
              <a:buSzPts val="1400"/>
              <a:buChar char="■"/>
              <a:defRPr/>
            </a:lvl3pPr>
            <a:lvl4pPr marL="1828800" lvl="3" indent="-317500" algn="l">
              <a:lnSpc>
                <a:spcPct val="115000"/>
              </a:lnSpc>
              <a:spcBef>
                <a:spcPts val="0"/>
              </a:spcBef>
              <a:spcAft>
                <a:spcPts val="0"/>
              </a:spcAft>
              <a:buSzPts val="1400"/>
              <a:buChar char="●"/>
              <a:defRPr/>
            </a:lvl4pPr>
            <a:lvl5pPr marL="2286000" lvl="4" indent="-317500" algn="l">
              <a:lnSpc>
                <a:spcPct val="115000"/>
              </a:lnSpc>
              <a:spcBef>
                <a:spcPts val="0"/>
              </a:spcBef>
              <a:spcAft>
                <a:spcPts val="0"/>
              </a:spcAft>
              <a:buSzPts val="1400"/>
              <a:buChar char="○"/>
              <a:defRPr/>
            </a:lvl5pPr>
            <a:lvl6pPr marL="2743200" lvl="5" indent="-317500" algn="l">
              <a:lnSpc>
                <a:spcPct val="115000"/>
              </a:lnSpc>
              <a:spcBef>
                <a:spcPts val="0"/>
              </a:spcBef>
              <a:spcAft>
                <a:spcPts val="0"/>
              </a:spcAft>
              <a:buSzPts val="1400"/>
              <a:buChar char="■"/>
              <a:defRPr/>
            </a:lvl6pPr>
            <a:lvl7pPr marL="3200400" lvl="6" indent="-317500" algn="l">
              <a:lnSpc>
                <a:spcPct val="115000"/>
              </a:lnSpc>
              <a:spcBef>
                <a:spcPts val="0"/>
              </a:spcBef>
              <a:spcAft>
                <a:spcPts val="0"/>
              </a:spcAft>
              <a:buSzPts val="1400"/>
              <a:buChar char="●"/>
              <a:defRPr/>
            </a:lvl7pPr>
            <a:lvl8pPr marL="3657600" lvl="7" indent="-317500" algn="l">
              <a:lnSpc>
                <a:spcPct val="115000"/>
              </a:lnSpc>
              <a:spcBef>
                <a:spcPts val="0"/>
              </a:spcBef>
              <a:spcAft>
                <a:spcPts val="0"/>
              </a:spcAft>
              <a:buSzPts val="1400"/>
              <a:buChar char="○"/>
              <a:defRPr/>
            </a:lvl8pPr>
            <a:lvl9pPr marL="4114800" lvl="8" indent="-317500" algn="l">
              <a:lnSpc>
                <a:spcPct val="115000"/>
              </a:lnSpc>
              <a:spcBef>
                <a:spcPts val="0"/>
              </a:spcBef>
              <a:spcAft>
                <a:spcPts val="0"/>
              </a:spcAft>
              <a:buSzPts val="1400"/>
              <a:buChar char="■"/>
              <a:defRPr/>
            </a:lvl9pPr>
          </a:lstStyle>
          <a:p>
            <a:endParaRPr/>
          </a:p>
        </p:txBody>
      </p:sp>
      <p:sp>
        <p:nvSpPr>
          <p:cNvPr id="64" name="Google Shape;64;p15"/>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65"/>
        <p:cNvGrpSpPr/>
        <p:nvPr/>
      </p:nvGrpSpPr>
      <p:grpSpPr>
        <a:xfrm>
          <a:off x="0" y="0"/>
          <a:ext cx="0" cy="0"/>
          <a:chOff x="0" y="0"/>
          <a:chExt cx="0" cy="0"/>
        </a:xfrm>
      </p:grpSpPr>
      <p:sp>
        <p:nvSpPr>
          <p:cNvPr id="66" name="Google Shape;66;p16"/>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rm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67" name="Google Shape;67;p16"/>
          <p:cNvSpPr txBox="1">
            <a:spLocks noGrp="1"/>
          </p:cNvSpPr>
          <p:nvPr>
            <p:ph type="body" idx="1"/>
          </p:nvPr>
        </p:nvSpPr>
        <p:spPr>
          <a:xfrm>
            <a:off x="311700" y="1152475"/>
            <a:ext cx="3999900" cy="3416400"/>
          </a:xfrm>
          <a:prstGeom prst="rect">
            <a:avLst/>
          </a:prstGeom>
          <a:noFill/>
          <a:ln>
            <a:noFill/>
          </a:ln>
        </p:spPr>
        <p:txBody>
          <a:bodyPr spcFirstLastPara="1" wrap="square" lIns="91425" tIns="91425" rIns="91425" bIns="91425" anchor="t" anchorCtr="0">
            <a:normAutofit/>
          </a:bodyPr>
          <a:lstStyle>
            <a:lvl1pPr marL="457200" lvl="0" indent="-317500" algn="l">
              <a:lnSpc>
                <a:spcPct val="115000"/>
              </a:lnSpc>
              <a:spcBef>
                <a:spcPts val="0"/>
              </a:spcBef>
              <a:spcAft>
                <a:spcPts val="0"/>
              </a:spcAft>
              <a:buSzPts val="1400"/>
              <a:buChar char="●"/>
              <a:defRPr sz="1400"/>
            </a:lvl1pPr>
            <a:lvl2pPr marL="914400" lvl="1" indent="-304800" algn="l">
              <a:lnSpc>
                <a:spcPct val="115000"/>
              </a:lnSpc>
              <a:spcBef>
                <a:spcPts val="0"/>
              </a:spcBef>
              <a:spcAft>
                <a:spcPts val="0"/>
              </a:spcAft>
              <a:buSzPts val="1200"/>
              <a:buChar char="○"/>
              <a:defRPr sz="1200"/>
            </a:lvl2pPr>
            <a:lvl3pPr marL="1371600" lvl="2" indent="-304800" algn="l">
              <a:lnSpc>
                <a:spcPct val="115000"/>
              </a:lnSpc>
              <a:spcBef>
                <a:spcPts val="0"/>
              </a:spcBef>
              <a:spcAft>
                <a:spcPts val="0"/>
              </a:spcAft>
              <a:buSzPts val="1200"/>
              <a:buChar char="■"/>
              <a:defRPr sz="1200"/>
            </a:lvl3pPr>
            <a:lvl4pPr marL="1828800" lvl="3" indent="-304800" algn="l">
              <a:lnSpc>
                <a:spcPct val="115000"/>
              </a:lnSpc>
              <a:spcBef>
                <a:spcPts val="0"/>
              </a:spcBef>
              <a:spcAft>
                <a:spcPts val="0"/>
              </a:spcAft>
              <a:buSzPts val="1200"/>
              <a:buChar char="●"/>
              <a:defRPr sz="1200"/>
            </a:lvl4pPr>
            <a:lvl5pPr marL="2286000" lvl="4" indent="-304800" algn="l">
              <a:lnSpc>
                <a:spcPct val="115000"/>
              </a:lnSpc>
              <a:spcBef>
                <a:spcPts val="0"/>
              </a:spcBef>
              <a:spcAft>
                <a:spcPts val="0"/>
              </a:spcAft>
              <a:buSzPts val="1200"/>
              <a:buChar char="○"/>
              <a:defRPr sz="1200"/>
            </a:lvl5pPr>
            <a:lvl6pPr marL="2743200" lvl="5" indent="-304800" algn="l">
              <a:lnSpc>
                <a:spcPct val="115000"/>
              </a:lnSpc>
              <a:spcBef>
                <a:spcPts val="0"/>
              </a:spcBef>
              <a:spcAft>
                <a:spcPts val="0"/>
              </a:spcAft>
              <a:buSzPts val="1200"/>
              <a:buChar char="■"/>
              <a:defRPr sz="1200"/>
            </a:lvl6pPr>
            <a:lvl7pPr marL="3200400" lvl="6" indent="-304800" algn="l">
              <a:lnSpc>
                <a:spcPct val="115000"/>
              </a:lnSpc>
              <a:spcBef>
                <a:spcPts val="0"/>
              </a:spcBef>
              <a:spcAft>
                <a:spcPts val="0"/>
              </a:spcAft>
              <a:buSzPts val="1200"/>
              <a:buChar char="●"/>
              <a:defRPr sz="1200"/>
            </a:lvl7pPr>
            <a:lvl8pPr marL="3657600" lvl="7" indent="-304800" algn="l">
              <a:lnSpc>
                <a:spcPct val="115000"/>
              </a:lnSpc>
              <a:spcBef>
                <a:spcPts val="0"/>
              </a:spcBef>
              <a:spcAft>
                <a:spcPts val="0"/>
              </a:spcAft>
              <a:buSzPts val="1200"/>
              <a:buChar char="○"/>
              <a:defRPr sz="1200"/>
            </a:lvl8pPr>
            <a:lvl9pPr marL="4114800" lvl="8" indent="-304800" algn="l">
              <a:lnSpc>
                <a:spcPct val="115000"/>
              </a:lnSpc>
              <a:spcBef>
                <a:spcPts val="0"/>
              </a:spcBef>
              <a:spcAft>
                <a:spcPts val="0"/>
              </a:spcAft>
              <a:buSzPts val="1200"/>
              <a:buChar char="■"/>
              <a:defRPr sz="1200"/>
            </a:lvl9pPr>
          </a:lstStyle>
          <a:p>
            <a:endParaRPr/>
          </a:p>
        </p:txBody>
      </p:sp>
      <p:sp>
        <p:nvSpPr>
          <p:cNvPr id="68" name="Google Shape;68;p16"/>
          <p:cNvSpPr txBox="1">
            <a:spLocks noGrp="1"/>
          </p:cNvSpPr>
          <p:nvPr>
            <p:ph type="body" idx="2"/>
          </p:nvPr>
        </p:nvSpPr>
        <p:spPr>
          <a:xfrm>
            <a:off x="4832400" y="1152475"/>
            <a:ext cx="3999900" cy="3416400"/>
          </a:xfrm>
          <a:prstGeom prst="rect">
            <a:avLst/>
          </a:prstGeom>
          <a:noFill/>
          <a:ln>
            <a:noFill/>
          </a:ln>
        </p:spPr>
        <p:txBody>
          <a:bodyPr spcFirstLastPara="1" wrap="square" lIns="91425" tIns="91425" rIns="91425" bIns="91425" anchor="t" anchorCtr="0">
            <a:normAutofit/>
          </a:bodyPr>
          <a:lstStyle>
            <a:lvl1pPr marL="457200" lvl="0" indent="-317500" algn="l">
              <a:lnSpc>
                <a:spcPct val="115000"/>
              </a:lnSpc>
              <a:spcBef>
                <a:spcPts val="0"/>
              </a:spcBef>
              <a:spcAft>
                <a:spcPts val="0"/>
              </a:spcAft>
              <a:buSzPts val="1400"/>
              <a:buChar char="●"/>
              <a:defRPr sz="1400"/>
            </a:lvl1pPr>
            <a:lvl2pPr marL="914400" lvl="1" indent="-304800" algn="l">
              <a:lnSpc>
                <a:spcPct val="115000"/>
              </a:lnSpc>
              <a:spcBef>
                <a:spcPts val="0"/>
              </a:spcBef>
              <a:spcAft>
                <a:spcPts val="0"/>
              </a:spcAft>
              <a:buSzPts val="1200"/>
              <a:buChar char="○"/>
              <a:defRPr sz="1200"/>
            </a:lvl2pPr>
            <a:lvl3pPr marL="1371600" lvl="2" indent="-304800" algn="l">
              <a:lnSpc>
                <a:spcPct val="115000"/>
              </a:lnSpc>
              <a:spcBef>
                <a:spcPts val="0"/>
              </a:spcBef>
              <a:spcAft>
                <a:spcPts val="0"/>
              </a:spcAft>
              <a:buSzPts val="1200"/>
              <a:buChar char="■"/>
              <a:defRPr sz="1200"/>
            </a:lvl3pPr>
            <a:lvl4pPr marL="1828800" lvl="3" indent="-304800" algn="l">
              <a:lnSpc>
                <a:spcPct val="115000"/>
              </a:lnSpc>
              <a:spcBef>
                <a:spcPts val="0"/>
              </a:spcBef>
              <a:spcAft>
                <a:spcPts val="0"/>
              </a:spcAft>
              <a:buSzPts val="1200"/>
              <a:buChar char="●"/>
              <a:defRPr sz="1200"/>
            </a:lvl4pPr>
            <a:lvl5pPr marL="2286000" lvl="4" indent="-304800" algn="l">
              <a:lnSpc>
                <a:spcPct val="115000"/>
              </a:lnSpc>
              <a:spcBef>
                <a:spcPts val="0"/>
              </a:spcBef>
              <a:spcAft>
                <a:spcPts val="0"/>
              </a:spcAft>
              <a:buSzPts val="1200"/>
              <a:buChar char="○"/>
              <a:defRPr sz="1200"/>
            </a:lvl5pPr>
            <a:lvl6pPr marL="2743200" lvl="5" indent="-304800" algn="l">
              <a:lnSpc>
                <a:spcPct val="115000"/>
              </a:lnSpc>
              <a:spcBef>
                <a:spcPts val="0"/>
              </a:spcBef>
              <a:spcAft>
                <a:spcPts val="0"/>
              </a:spcAft>
              <a:buSzPts val="1200"/>
              <a:buChar char="■"/>
              <a:defRPr sz="1200"/>
            </a:lvl6pPr>
            <a:lvl7pPr marL="3200400" lvl="6" indent="-304800" algn="l">
              <a:lnSpc>
                <a:spcPct val="115000"/>
              </a:lnSpc>
              <a:spcBef>
                <a:spcPts val="0"/>
              </a:spcBef>
              <a:spcAft>
                <a:spcPts val="0"/>
              </a:spcAft>
              <a:buSzPts val="1200"/>
              <a:buChar char="●"/>
              <a:defRPr sz="1200"/>
            </a:lvl7pPr>
            <a:lvl8pPr marL="3657600" lvl="7" indent="-304800" algn="l">
              <a:lnSpc>
                <a:spcPct val="115000"/>
              </a:lnSpc>
              <a:spcBef>
                <a:spcPts val="0"/>
              </a:spcBef>
              <a:spcAft>
                <a:spcPts val="0"/>
              </a:spcAft>
              <a:buSzPts val="1200"/>
              <a:buChar char="○"/>
              <a:defRPr sz="1200"/>
            </a:lvl8pPr>
            <a:lvl9pPr marL="4114800" lvl="8" indent="-304800" algn="l">
              <a:lnSpc>
                <a:spcPct val="115000"/>
              </a:lnSpc>
              <a:spcBef>
                <a:spcPts val="0"/>
              </a:spcBef>
              <a:spcAft>
                <a:spcPts val="0"/>
              </a:spcAft>
              <a:buSzPts val="1200"/>
              <a:buChar char="■"/>
              <a:defRPr sz="1200"/>
            </a:lvl9pPr>
          </a:lstStyle>
          <a:p>
            <a:endParaRPr/>
          </a:p>
        </p:txBody>
      </p:sp>
      <p:sp>
        <p:nvSpPr>
          <p:cNvPr id="69" name="Google Shape;69;p16"/>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70"/>
        <p:cNvGrpSpPr/>
        <p:nvPr/>
      </p:nvGrpSpPr>
      <p:grpSpPr>
        <a:xfrm>
          <a:off x="0" y="0"/>
          <a:ext cx="0" cy="0"/>
          <a:chOff x="0" y="0"/>
          <a:chExt cx="0" cy="0"/>
        </a:xfrm>
      </p:grpSpPr>
      <p:sp>
        <p:nvSpPr>
          <p:cNvPr id="71" name="Google Shape;71;p17"/>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rm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72" name="Google Shape;72;p17"/>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73"/>
        <p:cNvGrpSpPr/>
        <p:nvPr/>
      </p:nvGrpSpPr>
      <p:grpSpPr>
        <a:xfrm>
          <a:off x="0" y="0"/>
          <a:ext cx="0" cy="0"/>
          <a:chOff x="0" y="0"/>
          <a:chExt cx="0" cy="0"/>
        </a:xfrm>
      </p:grpSpPr>
      <p:sp>
        <p:nvSpPr>
          <p:cNvPr id="74" name="Google Shape;74;p18"/>
          <p:cNvSpPr txBox="1">
            <a:spLocks noGrp="1"/>
          </p:cNvSpPr>
          <p:nvPr>
            <p:ph type="title"/>
          </p:nvPr>
        </p:nvSpPr>
        <p:spPr>
          <a:xfrm>
            <a:off x="311700" y="555600"/>
            <a:ext cx="2808000" cy="755700"/>
          </a:xfrm>
          <a:prstGeom prst="rect">
            <a:avLst/>
          </a:prstGeom>
          <a:noFill/>
          <a:ln>
            <a:noFill/>
          </a:ln>
        </p:spPr>
        <p:txBody>
          <a:bodyPr spcFirstLastPara="1" wrap="square" lIns="91425" tIns="91425" rIns="91425" bIns="91425" anchor="b" anchorCtr="0">
            <a:normAutofit/>
          </a:bodyPr>
          <a:lstStyle>
            <a:lvl1pPr lvl="0" algn="l">
              <a:lnSpc>
                <a:spcPct val="100000"/>
              </a:lnSpc>
              <a:spcBef>
                <a:spcPts val="0"/>
              </a:spcBef>
              <a:spcAft>
                <a:spcPts val="0"/>
              </a:spcAft>
              <a:buSzPts val="2400"/>
              <a:buNone/>
              <a:defRPr sz="2400"/>
            </a:lvl1pPr>
            <a:lvl2pPr lvl="1" algn="l">
              <a:lnSpc>
                <a:spcPct val="100000"/>
              </a:lnSpc>
              <a:spcBef>
                <a:spcPts val="0"/>
              </a:spcBef>
              <a:spcAft>
                <a:spcPts val="0"/>
              </a:spcAft>
              <a:buSzPts val="2400"/>
              <a:buNone/>
              <a:defRPr sz="2400"/>
            </a:lvl2pPr>
            <a:lvl3pPr lvl="2" algn="l">
              <a:lnSpc>
                <a:spcPct val="100000"/>
              </a:lnSpc>
              <a:spcBef>
                <a:spcPts val="0"/>
              </a:spcBef>
              <a:spcAft>
                <a:spcPts val="0"/>
              </a:spcAft>
              <a:buSzPts val="2400"/>
              <a:buNone/>
              <a:defRPr sz="2400"/>
            </a:lvl3pPr>
            <a:lvl4pPr lvl="3" algn="l">
              <a:lnSpc>
                <a:spcPct val="100000"/>
              </a:lnSpc>
              <a:spcBef>
                <a:spcPts val="0"/>
              </a:spcBef>
              <a:spcAft>
                <a:spcPts val="0"/>
              </a:spcAft>
              <a:buSzPts val="2400"/>
              <a:buNone/>
              <a:defRPr sz="2400"/>
            </a:lvl4pPr>
            <a:lvl5pPr lvl="4" algn="l">
              <a:lnSpc>
                <a:spcPct val="100000"/>
              </a:lnSpc>
              <a:spcBef>
                <a:spcPts val="0"/>
              </a:spcBef>
              <a:spcAft>
                <a:spcPts val="0"/>
              </a:spcAft>
              <a:buSzPts val="2400"/>
              <a:buNone/>
              <a:defRPr sz="2400"/>
            </a:lvl5pPr>
            <a:lvl6pPr lvl="5" algn="l">
              <a:lnSpc>
                <a:spcPct val="100000"/>
              </a:lnSpc>
              <a:spcBef>
                <a:spcPts val="0"/>
              </a:spcBef>
              <a:spcAft>
                <a:spcPts val="0"/>
              </a:spcAft>
              <a:buSzPts val="2400"/>
              <a:buNone/>
              <a:defRPr sz="2400"/>
            </a:lvl6pPr>
            <a:lvl7pPr lvl="6" algn="l">
              <a:lnSpc>
                <a:spcPct val="100000"/>
              </a:lnSpc>
              <a:spcBef>
                <a:spcPts val="0"/>
              </a:spcBef>
              <a:spcAft>
                <a:spcPts val="0"/>
              </a:spcAft>
              <a:buSzPts val="2400"/>
              <a:buNone/>
              <a:defRPr sz="2400"/>
            </a:lvl7pPr>
            <a:lvl8pPr lvl="7" algn="l">
              <a:lnSpc>
                <a:spcPct val="100000"/>
              </a:lnSpc>
              <a:spcBef>
                <a:spcPts val="0"/>
              </a:spcBef>
              <a:spcAft>
                <a:spcPts val="0"/>
              </a:spcAft>
              <a:buSzPts val="2400"/>
              <a:buNone/>
              <a:defRPr sz="2400"/>
            </a:lvl8pPr>
            <a:lvl9pPr lvl="8" algn="l">
              <a:lnSpc>
                <a:spcPct val="100000"/>
              </a:lnSpc>
              <a:spcBef>
                <a:spcPts val="0"/>
              </a:spcBef>
              <a:spcAft>
                <a:spcPts val="0"/>
              </a:spcAft>
              <a:buSzPts val="2400"/>
              <a:buNone/>
              <a:defRPr sz="2400"/>
            </a:lvl9pPr>
          </a:lstStyle>
          <a:p>
            <a:endParaRPr/>
          </a:p>
        </p:txBody>
      </p:sp>
      <p:sp>
        <p:nvSpPr>
          <p:cNvPr id="75" name="Google Shape;75;p18"/>
          <p:cNvSpPr txBox="1">
            <a:spLocks noGrp="1"/>
          </p:cNvSpPr>
          <p:nvPr>
            <p:ph type="body" idx="1"/>
          </p:nvPr>
        </p:nvSpPr>
        <p:spPr>
          <a:xfrm>
            <a:off x="311700" y="1389600"/>
            <a:ext cx="2808000" cy="3179400"/>
          </a:xfrm>
          <a:prstGeom prst="rect">
            <a:avLst/>
          </a:prstGeom>
          <a:noFill/>
          <a:ln>
            <a:noFill/>
          </a:ln>
        </p:spPr>
        <p:txBody>
          <a:bodyPr spcFirstLastPara="1" wrap="square" lIns="91425" tIns="91425" rIns="91425" bIns="91425" anchor="t" anchorCtr="0">
            <a:normAutofit/>
          </a:bodyPr>
          <a:lstStyle>
            <a:lvl1pPr marL="457200" lvl="0" indent="-304800" algn="l">
              <a:lnSpc>
                <a:spcPct val="115000"/>
              </a:lnSpc>
              <a:spcBef>
                <a:spcPts val="0"/>
              </a:spcBef>
              <a:spcAft>
                <a:spcPts val="0"/>
              </a:spcAft>
              <a:buSzPts val="1200"/>
              <a:buChar char="●"/>
              <a:defRPr sz="1200"/>
            </a:lvl1pPr>
            <a:lvl2pPr marL="914400" lvl="1" indent="-304800" algn="l">
              <a:lnSpc>
                <a:spcPct val="115000"/>
              </a:lnSpc>
              <a:spcBef>
                <a:spcPts val="0"/>
              </a:spcBef>
              <a:spcAft>
                <a:spcPts val="0"/>
              </a:spcAft>
              <a:buSzPts val="1200"/>
              <a:buChar char="○"/>
              <a:defRPr sz="1200"/>
            </a:lvl2pPr>
            <a:lvl3pPr marL="1371600" lvl="2" indent="-304800" algn="l">
              <a:lnSpc>
                <a:spcPct val="115000"/>
              </a:lnSpc>
              <a:spcBef>
                <a:spcPts val="0"/>
              </a:spcBef>
              <a:spcAft>
                <a:spcPts val="0"/>
              </a:spcAft>
              <a:buSzPts val="1200"/>
              <a:buChar char="■"/>
              <a:defRPr sz="1200"/>
            </a:lvl3pPr>
            <a:lvl4pPr marL="1828800" lvl="3" indent="-304800" algn="l">
              <a:lnSpc>
                <a:spcPct val="115000"/>
              </a:lnSpc>
              <a:spcBef>
                <a:spcPts val="0"/>
              </a:spcBef>
              <a:spcAft>
                <a:spcPts val="0"/>
              </a:spcAft>
              <a:buSzPts val="1200"/>
              <a:buChar char="●"/>
              <a:defRPr sz="1200"/>
            </a:lvl4pPr>
            <a:lvl5pPr marL="2286000" lvl="4" indent="-304800" algn="l">
              <a:lnSpc>
                <a:spcPct val="115000"/>
              </a:lnSpc>
              <a:spcBef>
                <a:spcPts val="0"/>
              </a:spcBef>
              <a:spcAft>
                <a:spcPts val="0"/>
              </a:spcAft>
              <a:buSzPts val="1200"/>
              <a:buChar char="○"/>
              <a:defRPr sz="1200"/>
            </a:lvl5pPr>
            <a:lvl6pPr marL="2743200" lvl="5" indent="-304800" algn="l">
              <a:lnSpc>
                <a:spcPct val="115000"/>
              </a:lnSpc>
              <a:spcBef>
                <a:spcPts val="0"/>
              </a:spcBef>
              <a:spcAft>
                <a:spcPts val="0"/>
              </a:spcAft>
              <a:buSzPts val="1200"/>
              <a:buChar char="■"/>
              <a:defRPr sz="1200"/>
            </a:lvl6pPr>
            <a:lvl7pPr marL="3200400" lvl="6" indent="-304800" algn="l">
              <a:lnSpc>
                <a:spcPct val="115000"/>
              </a:lnSpc>
              <a:spcBef>
                <a:spcPts val="0"/>
              </a:spcBef>
              <a:spcAft>
                <a:spcPts val="0"/>
              </a:spcAft>
              <a:buSzPts val="1200"/>
              <a:buChar char="●"/>
              <a:defRPr sz="1200"/>
            </a:lvl7pPr>
            <a:lvl8pPr marL="3657600" lvl="7" indent="-304800" algn="l">
              <a:lnSpc>
                <a:spcPct val="115000"/>
              </a:lnSpc>
              <a:spcBef>
                <a:spcPts val="0"/>
              </a:spcBef>
              <a:spcAft>
                <a:spcPts val="0"/>
              </a:spcAft>
              <a:buSzPts val="1200"/>
              <a:buChar char="○"/>
              <a:defRPr sz="1200"/>
            </a:lvl8pPr>
            <a:lvl9pPr marL="4114800" lvl="8" indent="-304800" algn="l">
              <a:lnSpc>
                <a:spcPct val="115000"/>
              </a:lnSpc>
              <a:spcBef>
                <a:spcPts val="0"/>
              </a:spcBef>
              <a:spcAft>
                <a:spcPts val="0"/>
              </a:spcAft>
              <a:buSzPts val="1200"/>
              <a:buChar char="■"/>
              <a:defRPr sz="1200"/>
            </a:lvl9pPr>
          </a:lstStyle>
          <a:p>
            <a:endParaRPr/>
          </a:p>
        </p:txBody>
      </p:sp>
      <p:sp>
        <p:nvSpPr>
          <p:cNvPr id="76" name="Google Shape;76;p18"/>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77"/>
        <p:cNvGrpSpPr/>
        <p:nvPr/>
      </p:nvGrpSpPr>
      <p:grpSpPr>
        <a:xfrm>
          <a:off x="0" y="0"/>
          <a:ext cx="0" cy="0"/>
          <a:chOff x="0" y="0"/>
          <a:chExt cx="0" cy="0"/>
        </a:xfrm>
      </p:grpSpPr>
      <p:sp>
        <p:nvSpPr>
          <p:cNvPr id="78" name="Google Shape;78;p19"/>
          <p:cNvSpPr txBox="1">
            <a:spLocks noGrp="1"/>
          </p:cNvSpPr>
          <p:nvPr>
            <p:ph type="title"/>
          </p:nvPr>
        </p:nvSpPr>
        <p:spPr>
          <a:xfrm>
            <a:off x="490250" y="450150"/>
            <a:ext cx="6367800" cy="4090800"/>
          </a:xfrm>
          <a:prstGeom prst="rect">
            <a:avLst/>
          </a:prstGeom>
          <a:noFill/>
          <a:ln>
            <a:noFill/>
          </a:ln>
        </p:spPr>
        <p:txBody>
          <a:bodyPr spcFirstLastPara="1" wrap="square" lIns="91425" tIns="91425" rIns="91425" bIns="91425" anchor="ctr" anchorCtr="0">
            <a:normAutofit/>
          </a:bodyPr>
          <a:lstStyle>
            <a:lvl1pPr lvl="0" algn="l">
              <a:lnSpc>
                <a:spcPct val="100000"/>
              </a:lnSpc>
              <a:spcBef>
                <a:spcPts val="0"/>
              </a:spcBef>
              <a:spcAft>
                <a:spcPts val="0"/>
              </a:spcAft>
              <a:buSzPts val="4800"/>
              <a:buNone/>
              <a:defRPr sz="4800"/>
            </a:lvl1pPr>
            <a:lvl2pPr lvl="1" algn="l">
              <a:lnSpc>
                <a:spcPct val="100000"/>
              </a:lnSpc>
              <a:spcBef>
                <a:spcPts val="0"/>
              </a:spcBef>
              <a:spcAft>
                <a:spcPts val="0"/>
              </a:spcAft>
              <a:buSzPts val="4800"/>
              <a:buNone/>
              <a:defRPr sz="4800"/>
            </a:lvl2pPr>
            <a:lvl3pPr lvl="2" algn="l">
              <a:lnSpc>
                <a:spcPct val="100000"/>
              </a:lnSpc>
              <a:spcBef>
                <a:spcPts val="0"/>
              </a:spcBef>
              <a:spcAft>
                <a:spcPts val="0"/>
              </a:spcAft>
              <a:buSzPts val="4800"/>
              <a:buNone/>
              <a:defRPr sz="4800"/>
            </a:lvl3pPr>
            <a:lvl4pPr lvl="3" algn="l">
              <a:lnSpc>
                <a:spcPct val="100000"/>
              </a:lnSpc>
              <a:spcBef>
                <a:spcPts val="0"/>
              </a:spcBef>
              <a:spcAft>
                <a:spcPts val="0"/>
              </a:spcAft>
              <a:buSzPts val="4800"/>
              <a:buNone/>
              <a:defRPr sz="4800"/>
            </a:lvl4pPr>
            <a:lvl5pPr lvl="4" algn="l">
              <a:lnSpc>
                <a:spcPct val="100000"/>
              </a:lnSpc>
              <a:spcBef>
                <a:spcPts val="0"/>
              </a:spcBef>
              <a:spcAft>
                <a:spcPts val="0"/>
              </a:spcAft>
              <a:buSzPts val="4800"/>
              <a:buNone/>
              <a:defRPr sz="4800"/>
            </a:lvl5pPr>
            <a:lvl6pPr lvl="5" algn="l">
              <a:lnSpc>
                <a:spcPct val="100000"/>
              </a:lnSpc>
              <a:spcBef>
                <a:spcPts val="0"/>
              </a:spcBef>
              <a:spcAft>
                <a:spcPts val="0"/>
              </a:spcAft>
              <a:buSzPts val="4800"/>
              <a:buNone/>
              <a:defRPr sz="4800"/>
            </a:lvl6pPr>
            <a:lvl7pPr lvl="6" algn="l">
              <a:lnSpc>
                <a:spcPct val="100000"/>
              </a:lnSpc>
              <a:spcBef>
                <a:spcPts val="0"/>
              </a:spcBef>
              <a:spcAft>
                <a:spcPts val="0"/>
              </a:spcAft>
              <a:buSzPts val="4800"/>
              <a:buNone/>
              <a:defRPr sz="4800"/>
            </a:lvl7pPr>
            <a:lvl8pPr lvl="7" algn="l">
              <a:lnSpc>
                <a:spcPct val="100000"/>
              </a:lnSpc>
              <a:spcBef>
                <a:spcPts val="0"/>
              </a:spcBef>
              <a:spcAft>
                <a:spcPts val="0"/>
              </a:spcAft>
              <a:buSzPts val="4800"/>
              <a:buNone/>
              <a:defRPr sz="4800"/>
            </a:lvl8pPr>
            <a:lvl9pPr lvl="8" algn="l">
              <a:lnSpc>
                <a:spcPct val="100000"/>
              </a:lnSpc>
              <a:spcBef>
                <a:spcPts val="0"/>
              </a:spcBef>
              <a:spcAft>
                <a:spcPts val="0"/>
              </a:spcAft>
              <a:buSzPts val="4800"/>
              <a:buNone/>
              <a:defRPr sz="4800"/>
            </a:lvl9pPr>
          </a:lstStyle>
          <a:p>
            <a:endParaRPr/>
          </a:p>
        </p:txBody>
      </p:sp>
      <p:sp>
        <p:nvSpPr>
          <p:cNvPr id="79" name="Google Shape;79;p19"/>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80"/>
        <p:cNvGrpSpPr/>
        <p:nvPr/>
      </p:nvGrpSpPr>
      <p:grpSpPr>
        <a:xfrm>
          <a:off x="0" y="0"/>
          <a:ext cx="0" cy="0"/>
          <a:chOff x="0" y="0"/>
          <a:chExt cx="0" cy="0"/>
        </a:xfrm>
      </p:grpSpPr>
      <p:sp>
        <p:nvSpPr>
          <p:cNvPr id="81" name="Google Shape;81;p20"/>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82" name="Google Shape;82;p20"/>
          <p:cNvSpPr txBox="1">
            <a:spLocks noGrp="1"/>
          </p:cNvSpPr>
          <p:nvPr>
            <p:ph type="title"/>
          </p:nvPr>
        </p:nvSpPr>
        <p:spPr>
          <a:xfrm>
            <a:off x="265500" y="1233175"/>
            <a:ext cx="4045200" cy="1482300"/>
          </a:xfrm>
          <a:prstGeom prst="rect">
            <a:avLst/>
          </a:prstGeom>
          <a:noFill/>
          <a:ln>
            <a:noFill/>
          </a:ln>
        </p:spPr>
        <p:txBody>
          <a:bodyPr spcFirstLastPara="1" wrap="square" lIns="91425" tIns="91425" rIns="91425" bIns="91425" anchor="b" anchorCtr="0">
            <a:normAutofit/>
          </a:bodyPr>
          <a:lstStyle>
            <a:lvl1pPr lvl="0" algn="ctr">
              <a:lnSpc>
                <a:spcPct val="100000"/>
              </a:lnSpc>
              <a:spcBef>
                <a:spcPts val="0"/>
              </a:spcBef>
              <a:spcAft>
                <a:spcPts val="0"/>
              </a:spcAft>
              <a:buSzPts val="4200"/>
              <a:buNone/>
              <a:defRPr sz="4200"/>
            </a:lvl1pPr>
            <a:lvl2pPr lvl="1" algn="ctr">
              <a:lnSpc>
                <a:spcPct val="100000"/>
              </a:lnSpc>
              <a:spcBef>
                <a:spcPts val="0"/>
              </a:spcBef>
              <a:spcAft>
                <a:spcPts val="0"/>
              </a:spcAft>
              <a:buSzPts val="4200"/>
              <a:buNone/>
              <a:defRPr sz="4200"/>
            </a:lvl2pPr>
            <a:lvl3pPr lvl="2" algn="ctr">
              <a:lnSpc>
                <a:spcPct val="100000"/>
              </a:lnSpc>
              <a:spcBef>
                <a:spcPts val="0"/>
              </a:spcBef>
              <a:spcAft>
                <a:spcPts val="0"/>
              </a:spcAft>
              <a:buSzPts val="4200"/>
              <a:buNone/>
              <a:defRPr sz="4200"/>
            </a:lvl3pPr>
            <a:lvl4pPr lvl="3" algn="ctr">
              <a:lnSpc>
                <a:spcPct val="100000"/>
              </a:lnSpc>
              <a:spcBef>
                <a:spcPts val="0"/>
              </a:spcBef>
              <a:spcAft>
                <a:spcPts val="0"/>
              </a:spcAft>
              <a:buSzPts val="4200"/>
              <a:buNone/>
              <a:defRPr sz="4200"/>
            </a:lvl4pPr>
            <a:lvl5pPr lvl="4" algn="ctr">
              <a:lnSpc>
                <a:spcPct val="100000"/>
              </a:lnSpc>
              <a:spcBef>
                <a:spcPts val="0"/>
              </a:spcBef>
              <a:spcAft>
                <a:spcPts val="0"/>
              </a:spcAft>
              <a:buSzPts val="4200"/>
              <a:buNone/>
              <a:defRPr sz="4200"/>
            </a:lvl5pPr>
            <a:lvl6pPr lvl="5" algn="ctr">
              <a:lnSpc>
                <a:spcPct val="100000"/>
              </a:lnSpc>
              <a:spcBef>
                <a:spcPts val="0"/>
              </a:spcBef>
              <a:spcAft>
                <a:spcPts val="0"/>
              </a:spcAft>
              <a:buSzPts val="4200"/>
              <a:buNone/>
              <a:defRPr sz="4200"/>
            </a:lvl6pPr>
            <a:lvl7pPr lvl="6" algn="ctr">
              <a:lnSpc>
                <a:spcPct val="100000"/>
              </a:lnSpc>
              <a:spcBef>
                <a:spcPts val="0"/>
              </a:spcBef>
              <a:spcAft>
                <a:spcPts val="0"/>
              </a:spcAft>
              <a:buSzPts val="4200"/>
              <a:buNone/>
              <a:defRPr sz="4200"/>
            </a:lvl7pPr>
            <a:lvl8pPr lvl="7" algn="ctr">
              <a:lnSpc>
                <a:spcPct val="100000"/>
              </a:lnSpc>
              <a:spcBef>
                <a:spcPts val="0"/>
              </a:spcBef>
              <a:spcAft>
                <a:spcPts val="0"/>
              </a:spcAft>
              <a:buSzPts val="4200"/>
              <a:buNone/>
              <a:defRPr sz="4200"/>
            </a:lvl8pPr>
            <a:lvl9pPr lvl="8" algn="ctr">
              <a:lnSpc>
                <a:spcPct val="100000"/>
              </a:lnSpc>
              <a:spcBef>
                <a:spcPts val="0"/>
              </a:spcBef>
              <a:spcAft>
                <a:spcPts val="0"/>
              </a:spcAft>
              <a:buSzPts val="4200"/>
              <a:buNone/>
              <a:defRPr sz="4200"/>
            </a:lvl9pPr>
          </a:lstStyle>
          <a:p>
            <a:endParaRPr/>
          </a:p>
        </p:txBody>
      </p:sp>
      <p:sp>
        <p:nvSpPr>
          <p:cNvPr id="83" name="Google Shape;83;p20"/>
          <p:cNvSpPr txBox="1">
            <a:spLocks noGrp="1"/>
          </p:cNvSpPr>
          <p:nvPr>
            <p:ph type="subTitle" idx="1"/>
          </p:nvPr>
        </p:nvSpPr>
        <p:spPr>
          <a:xfrm>
            <a:off x="265500" y="2803075"/>
            <a:ext cx="4045200" cy="1235100"/>
          </a:xfrm>
          <a:prstGeom prst="rect">
            <a:avLst/>
          </a:prstGeom>
          <a:noFill/>
          <a:ln>
            <a:noFill/>
          </a:ln>
        </p:spPr>
        <p:txBody>
          <a:bodyPr spcFirstLastPara="1" wrap="square" lIns="91425" tIns="91425" rIns="91425" bIns="91425" anchor="t" anchorCtr="0">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84" name="Google Shape;84;p20"/>
          <p:cNvSpPr txBox="1">
            <a:spLocks noGrp="1"/>
          </p:cNvSpPr>
          <p:nvPr>
            <p:ph type="body" idx="2"/>
          </p:nvPr>
        </p:nvSpPr>
        <p:spPr>
          <a:xfrm>
            <a:off x="4939500" y="724075"/>
            <a:ext cx="3837000" cy="3695100"/>
          </a:xfrm>
          <a:prstGeom prst="rect">
            <a:avLst/>
          </a:prstGeom>
          <a:noFill/>
          <a:ln>
            <a:noFill/>
          </a:ln>
        </p:spPr>
        <p:txBody>
          <a:bodyPr spcFirstLastPara="1" wrap="square" lIns="91425" tIns="91425" rIns="91425" bIns="91425" anchor="ctr" anchorCtr="0">
            <a:normAutofit/>
          </a:bodyPr>
          <a:lstStyle>
            <a:lvl1pPr marL="457200" lvl="0" indent="-342900" algn="l">
              <a:lnSpc>
                <a:spcPct val="115000"/>
              </a:lnSpc>
              <a:spcBef>
                <a:spcPts val="0"/>
              </a:spcBef>
              <a:spcAft>
                <a:spcPts val="0"/>
              </a:spcAft>
              <a:buSzPts val="1800"/>
              <a:buChar char="●"/>
              <a:defRPr/>
            </a:lvl1pPr>
            <a:lvl2pPr marL="914400" lvl="1" indent="-317500" algn="l">
              <a:lnSpc>
                <a:spcPct val="115000"/>
              </a:lnSpc>
              <a:spcBef>
                <a:spcPts val="0"/>
              </a:spcBef>
              <a:spcAft>
                <a:spcPts val="0"/>
              </a:spcAft>
              <a:buSzPts val="1400"/>
              <a:buChar char="○"/>
              <a:defRPr/>
            </a:lvl2pPr>
            <a:lvl3pPr marL="1371600" lvl="2" indent="-317500" algn="l">
              <a:lnSpc>
                <a:spcPct val="115000"/>
              </a:lnSpc>
              <a:spcBef>
                <a:spcPts val="0"/>
              </a:spcBef>
              <a:spcAft>
                <a:spcPts val="0"/>
              </a:spcAft>
              <a:buSzPts val="1400"/>
              <a:buChar char="■"/>
              <a:defRPr/>
            </a:lvl3pPr>
            <a:lvl4pPr marL="1828800" lvl="3" indent="-317500" algn="l">
              <a:lnSpc>
                <a:spcPct val="115000"/>
              </a:lnSpc>
              <a:spcBef>
                <a:spcPts val="0"/>
              </a:spcBef>
              <a:spcAft>
                <a:spcPts val="0"/>
              </a:spcAft>
              <a:buSzPts val="1400"/>
              <a:buChar char="●"/>
              <a:defRPr/>
            </a:lvl4pPr>
            <a:lvl5pPr marL="2286000" lvl="4" indent="-317500" algn="l">
              <a:lnSpc>
                <a:spcPct val="115000"/>
              </a:lnSpc>
              <a:spcBef>
                <a:spcPts val="0"/>
              </a:spcBef>
              <a:spcAft>
                <a:spcPts val="0"/>
              </a:spcAft>
              <a:buSzPts val="1400"/>
              <a:buChar char="○"/>
              <a:defRPr/>
            </a:lvl5pPr>
            <a:lvl6pPr marL="2743200" lvl="5" indent="-317500" algn="l">
              <a:lnSpc>
                <a:spcPct val="115000"/>
              </a:lnSpc>
              <a:spcBef>
                <a:spcPts val="0"/>
              </a:spcBef>
              <a:spcAft>
                <a:spcPts val="0"/>
              </a:spcAft>
              <a:buSzPts val="1400"/>
              <a:buChar char="■"/>
              <a:defRPr/>
            </a:lvl6pPr>
            <a:lvl7pPr marL="3200400" lvl="6" indent="-317500" algn="l">
              <a:lnSpc>
                <a:spcPct val="115000"/>
              </a:lnSpc>
              <a:spcBef>
                <a:spcPts val="0"/>
              </a:spcBef>
              <a:spcAft>
                <a:spcPts val="0"/>
              </a:spcAft>
              <a:buSzPts val="1400"/>
              <a:buChar char="●"/>
              <a:defRPr/>
            </a:lvl7pPr>
            <a:lvl8pPr marL="3657600" lvl="7" indent="-317500" algn="l">
              <a:lnSpc>
                <a:spcPct val="115000"/>
              </a:lnSpc>
              <a:spcBef>
                <a:spcPts val="0"/>
              </a:spcBef>
              <a:spcAft>
                <a:spcPts val="0"/>
              </a:spcAft>
              <a:buSzPts val="1400"/>
              <a:buChar char="○"/>
              <a:defRPr/>
            </a:lvl8pPr>
            <a:lvl9pPr marL="4114800" lvl="8" indent="-317500" algn="l">
              <a:lnSpc>
                <a:spcPct val="115000"/>
              </a:lnSpc>
              <a:spcBef>
                <a:spcPts val="0"/>
              </a:spcBef>
              <a:spcAft>
                <a:spcPts val="0"/>
              </a:spcAft>
              <a:buSzPts val="1400"/>
              <a:buChar char="■"/>
              <a:defRPr/>
            </a:lvl9pPr>
          </a:lstStyle>
          <a:p>
            <a:endParaRPr/>
          </a:p>
        </p:txBody>
      </p:sp>
      <p:sp>
        <p:nvSpPr>
          <p:cNvPr id="85" name="Google Shape;85;p20"/>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86"/>
        <p:cNvGrpSpPr/>
        <p:nvPr/>
      </p:nvGrpSpPr>
      <p:grpSpPr>
        <a:xfrm>
          <a:off x="0" y="0"/>
          <a:ext cx="0" cy="0"/>
          <a:chOff x="0" y="0"/>
          <a:chExt cx="0" cy="0"/>
        </a:xfrm>
      </p:grpSpPr>
      <p:sp>
        <p:nvSpPr>
          <p:cNvPr id="87" name="Google Shape;87;p21"/>
          <p:cNvSpPr txBox="1">
            <a:spLocks noGrp="1"/>
          </p:cNvSpPr>
          <p:nvPr>
            <p:ph type="body" idx="1"/>
          </p:nvPr>
        </p:nvSpPr>
        <p:spPr>
          <a:xfrm>
            <a:off x="311700" y="4230575"/>
            <a:ext cx="5998800" cy="605100"/>
          </a:xfrm>
          <a:prstGeom prst="rect">
            <a:avLst/>
          </a:prstGeom>
          <a:noFill/>
          <a:ln>
            <a:noFill/>
          </a:ln>
        </p:spPr>
        <p:txBody>
          <a:bodyPr spcFirstLastPara="1" wrap="square" lIns="91425" tIns="91425" rIns="91425" bIns="91425" anchor="ctr" anchorCtr="0">
            <a:normAutofit/>
          </a:bodyPr>
          <a:lstStyle>
            <a:lvl1pPr marL="457200" lvl="0" indent="-228600" algn="l">
              <a:lnSpc>
                <a:spcPct val="100000"/>
              </a:lnSpc>
              <a:spcBef>
                <a:spcPts val="0"/>
              </a:spcBef>
              <a:spcAft>
                <a:spcPts val="0"/>
              </a:spcAft>
              <a:buSzPts val="1800"/>
              <a:buNone/>
              <a:defRPr/>
            </a:lvl1pPr>
          </a:lstStyle>
          <a:p>
            <a:endParaRPr/>
          </a:p>
        </p:txBody>
      </p:sp>
      <p:sp>
        <p:nvSpPr>
          <p:cNvPr id="88" name="Google Shape;88;p2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89"/>
        <p:cNvGrpSpPr/>
        <p:nvPr/>
      </p:nvGrpSpPr>
      <p:grpSpPr>
        <a:xfrm>
          <a:off x="0" y="0"/>
          <a:ext cx="0" cy="0"/>
          <a:chOff x="0" y="0"/>
          <a:chExt cx="0" cy="0"/>
        </a:xfrm>
      </p:grpSpPr>
      <p:sp>
        <p:nvSpPr>
          <p:cNvPr id="90" name="Google Shape;90;p22"/>
          <p:cNvSpPr txBox="1">
            <a:spLocks noGrp="1"/>
          </p:cNvSpPr>
          <p:nvPr>
            <p:ph type="title" hasCustomPrompt="1"/>
          </p:nvPr>
        </p:nvSpPr>
        <p:spPr>
          <a:xfrm>
            <a:off x="311700" y="1106125"/>
            <a:ext cx="8520600" cy="1963500"/>
          </a:xfrm>
          <a:prstGeom prst="rect">
            <a:avLst/>
          </a:prstGeom>
          <a:noFill/>
          <a:ln>
            <a:noFill/>
          </a:ln>
        </p:spPr>
        <p:txBody>
          <a:bodyPr spcFirstLastPara="1" wrap="square" lIns="91425" tIns="91425" rIns="91425" bIns="91425" anchor="b" anchorCtr="0">
            <a:normAutofit/>
          </a:bodyPr>
          <a:lstStyle>
            <a:lvl1pPr lvl="0" algn="ctr">
              <a:lnSpc>
                <a:spcPct val="100000"/>
              </a:lnSpc>
              <a:spcBef>
                <a:spcPts val="0"/>
              </a:spcBef>
              <a:spcAft>
                <a:spcPts val="0"/>
              </a:spcAft>
              <a:buSzPts val="12000"/>
              <a:buNone/>
              <a:defRPr sz="12000"/>
            </a:lvl1pPr>
            <a:lvl2pPr lvl="1" algn="ctr">
              <a:lnSpc>
                <a:spcPct val="100000"/>
              </a:lnSpc>
              <a:spcBef>
                <a:spcPts val="0"/>
              </a:spcBef>
              <a:spcAft>
                <a:spcPts val="0"/>
              </a:spcAft>
              <a:buSzPts val="12000"/>
              <a:buNone/>
              <a:defRPr sz="12000"/>
            </a:lvl2pPr>
            <a:lvl3pPr lvl="2" algn="ctr">
              <a:lnSpc>
                <a:spcPct val="100000"/>
              </a:lnSpc>
              <a:spcBef>
                <a:spcPts val="0"/>
              </a:spcBef>
              <a:spcAft>
                <a:spcPts val="0"/>
              </a:spcAft>
              <a:buSzPts val="12000"/>
              <a:buNone/>
              <a:defRPr sz="12000"/>
            </a:lvl3pPr>
            <a:lvl4pPr lvl="3" algn="ctr">
              <a:lnSpc>
                <a:spcPct val="100000"/>
              </a:lnSpc>
              <a:spcBef>
                <a:spcPts val="0"/>
              </a:spcBef>
              <a:spcAft>
                <a:spcPts val="0"/>
              </a:spcAft>
              <a:buSzPts val="12000"/>
              <a:buNone/>
              <a:defRPr sz="12000"/>
            </a:lvl4pPr>
            <a:lvl5pPr lvl="4" algn="ctr">
              <a:lnSpc>
                <a:spcPct val="100000"/>
              </a:lnSpc>
              <a:spcBef>
                <a:spcPts val="0"/>
              </a:spcBef>
              <a:spcAft>
                <a:spcPts val="0"/>
              </a:spcAft>
              <a:buSzPts val="12000"/>
              <a:buNone/>
              <a:defRPr sz="12000"/>
            </a:lvl5pPr>
            <a:lvl6pPr lvl="5" algn="ctr">
              <a:lnSpc>
                <a:spcPct val="100000"/>
              </a:lnSpc>
              <a:spcBef>
                <a:spcPts val="0"/>
              </a:spcBef>
              <a:spcAft>
                <a:spcPts val="0"/>
              </a:spcAft>
              <a:buSzPts val="12000"/>
              <a:buNone/>
              <a:defRPr sz="12000"/>
            </a:lvl6pPr>
            <a:lvl7pPr lvl="6" algn="ctr">
              <a:lnSpc>
                <a:spcPct val="100000"/>
              </a:lnSpc>
              <a:spcBef>
                <a:spcPts val="0"/>
              </a:spcBef>
              <a:spcAft>
                <a:spcPts val="0"/>
              </a:spcAft>
              <a:buSzPts val="12000"/>
              <a:buNone/>
              <a:defRPr sz="12000"/>
            </a:lvl7pPr>
            <a:lvl8pPr lvl="7" algn="ctr">
              <a:lnSpc>
                <a:spcPct val="100000"/>
              </a:lnSpc>
              <a:spcBef>
                <a:spcPts val="0"/>
              </a:spcBef>
              <a:spcAft>
                <a:spcPts val="0"/>
              </a:spcAft>
              <a:buSzPts val="12000"/>
              <a:buNone/>
              <a:defRPr sz="12000"/>
            </a:lvl8pPr>
            <a:lvl9pPr lvl="8" algn="ctr">
              <a:lnSpc>
                <a:spcPct val="100000"/>
              </a:lnSpc>
              <a:spcBef>
                <a:spcPts val="0"/>
              </a:spcBef>
              <a:spcAft>
                <a:spcPts val="0"/>
              </a:spcAft>
              <a:buSzPts val="12000"/>
              <a:buNone/>
              <a:defRPr sz="12000"/>
            </a:lvl9pPr>
          </a:lstStyle>
          <a:p>
            <a:r>
              <a:t>xx%</a:t>
            </a:r>
          </a:p>
        </p:txBody>
      </p:sp>
      <p:sp>
        <p:nvSpPr>
          <p:cNvPr id="91" name="Google Shape;91;p22"/>
          <p:cNvSpPr txBox="1">
            <a:spLocks noGrp="1"/>
          </p:cNvSpPr>
          <p:nvPr>
            <p:ph type="body" idx="1"/>
          </p:nvPr>
        </p:nvSpPr>
        <p:spPr>
          <a:xfrm>
            <a:off x="311700" y="3152225"/>
            <a:ext cx="8520600" cy="1300800"/>
          </a:xfrm>
          <a:prstGeom prst="rect">
            <a:avLst/>
          </a:prstGeom>
          <a:noFill/>
          <a:ln>
            <a:noFill/>
          </a:ln>
        </p:spPr>
        <p:txBody>
          <a:bodyPr spcFirstLastPara="1" wrap="square" lIns="91425" tIns="91425" rIns="91425" bIns="91425" anchor="t" anchorCtr="0">
            <a:normAutofit/>
          </a:bodyPr>
          <a:lstStyle>
            <a:lvl1pPr marL="457200" lvl="0" indent="-342900" algn="ctr">
              <a:lnSpc>
                <a:spcPct val="115000"/>
              </a:lnSpc>
              <a:spcBef>
                <a:spcPts val="0"/>
              </a:spcBef>
              <a:spcAft>
                <a:spcPts val="0"/>
              </a:spcAft>
              <a:buSzPts val="1800"/>
              <a:buChar char="●"/>
              <a:defRPr/>
            </a:lvl1pPr>
            <a:lvl2pPr marL="914400" lvl="1" indent="-317500" algn="ctr">
              <a:lnSpc>
                <a:spcPct val="115000"/>
              </a:lnSpc>
              <a:spcBef>
                <a:spcPts val="0"/>
              </a:spcBef>
              <a:spcAft>
                <a:spcPts val="0"/>
              </a:spcAft>
              <a:buSzPts val="1400"/>
              <a:buChar char="○"/>
              <a:defRPr/>
            </a:lvl2pPr>
            <a:lvl3pPr marL="1371600" lvl="2" indent="-317500" algn="ctr">
              <a:lnSpc>
                <a:spcPct val="115000"/>
              </a:lnSpc>
              <a:spcBef>
                <a:spcPts val="0"/>
              </a:spcBef>
              <a:spcAft>
                <a:spcPts val="0"/>
              </a:spcAft>
              <a:buSzPts val="1400"/>
              <a:buChar char="■"/>
              <a:defRPr/>
            </a:lvl3pPr>
            <a:lvl4pPr marL="1828800" lvl="3" indent="-317500" algn="ctr">
              <a:lnSpc>
                <a:spcPct val="115000"/>
              </a:lnSpc>
              <a:spcBef>
                <a:spcPts val="0"/>
              </a:spcBef>
              <a:spcAft>
                <a:spcPts val="0"/>
              </a:spcAft>
              <a:buSzPts val="1400"/>
              <a:buChar char="●"/>
              <a:defRPr/>
            </a:lvl4pPr>
            <a:lvl5pPr marL="2286000" lvl="4" indent="-317500" algn="ctr">
              <a:lnSpc>
                <a:spcPct val="115000"/>
              </a:lnSpc>
              <a:spcBef>
                <a:spcPts val="0"/>
              </a:spcBef>
              <a:spcAft>
                <a:spcPts val="0"/>
              </a:spcAft>
              <a:buSzPts val="1400"/>
              <a:buChar char="○"/>
              <a:defRPr/>
            </a:lvl5pPr>
            <a:lvl6pPr marL="2743200" lvl="5" indent="-317500" algn="ctr">
              <a:lnSpc>
                <a:spcPct val="115000"/>
              </a:lnSpc>
              <a:spcBef>
                <a:spcPts val="0"/>
              </a:spcBef>
              <a:spcAft>
                <a:spcPts val="0"/>
              </a:spcAft>
              <a:buSzPts val="1400"/>
              <a:buChar char="■"/>
              <a:defRPr/>
            </a:lvl6pPr>
            <a:lvl7pPr marL="3200400" lvl="6" indent="-317500" algn="ctr">
              <a:lnSpc>
                <a:spcPct val="115000"/>
              </a:lnSpc>
              <a:spcBef>
                <a:spcPts val="0"/>
              </a:spcBef>
              <a:spcAft>
                <a:spcPts val="0"/>
              </a:spcAft>
              <a:buSzPts val="1400"/>
              <a:buChar char="●"/>
              <a:defRPr/>
            </a:lvl7pPr>
            <a:lvl8pPr marL="3657600" lvl="7" indent="-317500" algn="ctr">
              <a:lnSpc>
                <a:spcPct val="115000"/>
              </a:lnSpc>
              <a:spcBef>
                <a:spcPts val="0"/>
              </a:spcBef>
              <a:spcAft>
                <a:spcPts val="0"/>
              </a:spcAft>
              <a:buSzPts val="1400"/>
              <a:buChar char="○"/>
              <a:defRPr/>
            </a:lvl8pPr>
            <a:lvl9pPr marL="4114800" lvl="8" indent="-317500" algn="ctr">
              <a:lnSpc>
                <a:spcPct val="115000"/>
              </a:lnSpc>
              <a:spcBef>
                <a:spcPts val="0"/>
              </a:spcBef>
              <a:spcAft>
                <a:spcPts val="0"/>
              </a:spcAft>
              <a:buSzPts val="1400"/>
              <a:buChar char="■"/>
              <a:defRPr/>
            </a:lvl9pPr>
          </a:lstStyle>
          <a:p>
            <a:endParaRPr/>
          </a:p>
        </p:txBody>
      </p:sp>
      <p:sp>
        <p:nvSpPr>
          <p:cNvPr id="92" name="Google Shape;92;p22"/>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93"/>
        <p:cNvGrpSpPr/>
        <p:nvPr/>
      </p:nvGrpSpPr>
      <p:grpSpPr>
        <a:xfrm>
          <a:off x="0" y="0"/>
          <a:ext cx="0" cy="0"/>
          <a:chOff x="0" y="0"/>
          <a:chExt cx="0" cy="0"/>
        </a:xfrm>
      </p:grpSpPr>
      <p:sp>
        <p:nvSpPr>
          <p:cNvPr id="94" name="Google Shape;94;p23"/>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Slide">
  <p:cSld name="Title Slide">
    <p:spTree>
      <p:nvGrpSpPr>
        <p:cNvPr id="1" name="Shape 18"/>
        <p:cNvGrpSpPr/>
        <p:nvPr/>
      </p:nvGrpSpPr>
      <p:grpSpPr>
        <a:xfrm>
          <a:off x="0" y="0"/>
          <a:ext cx="0" cy="0"/>
          <a:chOff x="0" y="0"/>
          <a:chExt cx="0" cy="0"/>
        </a:xfrm>
      </p:grpSpPr>
      <p:sp>
        <p:nvSpPr>
          <p:cNvPr id="19" name="Google Shape;19;p24"/>
          <p:cNvSpPr txBox="1">
            <a:spLocks noGrp="1"/>
          </p:cNvSpPr>
          <p:nvPr>
            <p:ph type="ctrTitle"/>
          </p:nvPr>
        </p:nvSpPr>
        <p:spPr>
          <a:xfrm>
            <a:off x="685800" y="1594485"/>
            <a:ext cx="7772400" cy="363626"/>
          </a:xfrm>
          <a:prstGeom prst="rect">
            <a:avLst/>
          </a:prstGeom>
          <a:noFill/>
          <a:ln>
            <a:noFill/>
          </a:ln>
        </p:spPr>
        <p:txBody>
          <a:bodyPr spcFirstLastPara="1" wrap="square" lIns="0" tIns="0" rIns="0" bIns="0" anchor="t" anchorCtr="0">
            <a:spAutoFit/>
          </a:bodyPr>
          <a:lstStyle>
            <a:lvl1pPr lvl="0" algn="l">
              <a:lnSpc>
                <a:spcPct val="100000"/>
              </a:lnSpc>
              <a:spcBef>
                <a:spcPts val="0"/>
              </a:spcBef>
              <a:spcAft>
                <a:spcPts val="0"/>
              </a:spcAft>
              <a:buSzPts val="1400"/>
              <a:buNone/>
              <a:defRPr sz="2363" b="0" i="0">
                <a:solidFill>
                  <a:schemeClr val="lt1"/>
                </a:solidFill>
                <a:latin typeface="Arial"/>
                <a:ea typeface="Arial"/>
                <a:cs typeface="Arial"/>
                <a:sym typeface="Aria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0" name="Google Shape;20;p24"/>
          <p:cNvSpPr txBox="1">
            <a:spLocks noGrp="1"/>
          </p:cNvSpPr>
          <p:nvPr>
            <p:ph type="subTitle" idx="1"/>
          </p:nvPr>
        </p:nvSpPr>
        <p:spPr>
          <a:xfrm>
            <a:off x="1371600" y="2880360"/>
            <a:ext cx="6400800" cy="276999"/>
          </a:xfrm>
          <a:prstGeom prst="rect">
            <a:avLst/>
          </a:prstGeom>
          <a:noFill/>
          <a:ln>
            <a:noFill/>
          </a:ln>
        </p:spPr>
        <p:txBody>
          <a:bodyPr spcFirstLastPara="1" wrap="square" lIns="0" tIns="0" rIns="0" bIns="0" anchor="t" anchorCtr="0">
            <a:spAutoFit/>
          </a:bodyPr>
          <a:lstStyle>
            <a:lvl1pPr lvl="0" algn="l">
              <a:lnSpc>
                <a:spcPct val="100000"/>
              </a:lnSpc>
              <a:spcBef>
                <a:spcPts val="0"/>
              </a:spcBef>
              <a:spcAft>
                <a:spcPts val="0"/>
              </a:spcAft>
              <a:buSzPts val="1400"/>
              <a:buNone/>
              <a:defRPr b="0" i="0">
                <a:solidFill>
                  <a:schemeClr val="dk1"/>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1" name="Google Shape;21;p24"/>
          <p:cNvSpPr txBox="1">
            <a:spLocks noGrp="1"/>
          </p:cNvSpPr>
          <p:nvPr>
            <p:ph type="ftr" idx="11"/>
          </p:nvPr>
        </p:nvSpPr>
        <p:spPr>
          <a:xfrm>
            <a:off x="6925692" y="4964031"/>
            <a:ext cx="1579879" cy="116442"/>
          </a:xfrm>
          <a:prstGeom prst="rect">
            <a:avLst/>
          </a:prstGeom>
          <a:noFill/>
          <a:ln>
            <a:noFill/>
          </a:ln>
        </p:spPr>
        <p:txBody>
          <a:bodyPr spcFirstLastPara="1" wrap="square" lIns="0" tIns="0" rIns="0" bIns="0" anchor="t" anchorCtr="0">
            <a:spAutoFit/>
          </a:bodyPr>
          <a:lstStyle>
            <a:lvl1pPr lvl="0" algn="l">
              <a:lnSpc>
                <a:spcPct val="100000"/>
              </a:lnSpc>
              <a:spcBef>
                <a:spcPts val="0"/>
              </a:spcBef>
              <a:spcAft>
                <a:spcPts val="0"/>
              </a:spcAft>
              <a:buSzPts val="1400"/>
              <a:buNone/>
              <a:defRPr sz="900" b="1" i="0">
                <a:solidFill>
                  <a:srgbClr val="E22C91"/>
                </a:solidFill>
                <a:latin typeface="Arial"/>
                <a:ea typeface="Arial"/>
                <a:cs typeface="Arial"/>
                <a:sym typeface="Aria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2" name="Google Shape;22;p24"/>
          <p:cNvSpPr txBox="1">
            <a:spLocks noGrp="1"/>
          </p:cNvSpPr>
          <p:nvPr>
            <p:ph type="dt" idx="10"/>
          </p:nvPr>
        </p:nvSpPr>
        <p:spPr>
          <a:xfrm>
            <a:off x="457200" y="4783455"/>
            <a:ext cx="2103120" cy="215444"/>
          </a:xfrm>
          <a:prstGeom prst="rect">
            <a:avLst/>
          </a:prstGeom>
          <a:noFill/>
          <a:ln>
            <a:noFill/>
          </a:ln>
        </p:spPr>
        <p:txBody>
          <a:bodyPr spcFirstLastPara="1" wrap="square" lIns="0" tIns="0" rIns="0" bIns="0" anchor="t" anchorCtr="0">
            <a:spAutoFit/>
          </a:bodyPr>
          <a:lstStyle>
            <a:lvl1pPr lvl="0" algn="l">
              <a:lnSpc>
                <a:spcPct val="100000"/>
              </a:lnSpc>
              <a:spcBef>
                <a:spcPts val="0"/>
              </a:spcBef>
              <a:spcAft>
                <a:spcPts val="0"/>
              </a:spcAft>
              <a:buSzPts val="1400"/>
              <a:buNone/>
              <a:defRPr>
                <a:solidFill>
                  <a:srgbClr val="888888"/>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3" name="Google Shape;23;p24"/>
          <p:cNvSpPr txBox="1">
            <a:spLocks noGrp="1"/>
          </p:cNvSpPr>
          <p:nvPr>
            <p:ph type="sldNum" idx="12"/>
          </p:nvPr>
        </p:nvSpPr>
        <p:spPr>
          <a:xfrm>
            <a:off x="8661019" y="4944266"/>
            <a:ext cx="168909" cy="116442"/>
          </a:xfrm>
          <a:prstGeom prst="rect">
            <a:avLst/>
          </a:prstGeom>
          <a:noFill/>
          <a:ln>
            <a:noFill/>
          </a:ln>
        </p:spPr>
        <p:txBody>
          <a:bodyPr spcFirstLastPara="1" wrap="square" lIns="0" tIns="0" rIns="0" bIns="0" anchor="t" anchorCtr="0">
            <a:spAutoFit/>
          </a:bodyPr>
          <a:lstStyle>
            <a:lvl1pPr marL="28575" marR="0" lvl="0" indent="0" algn="l">
              <a:lnSpc>
                <a:spcPct val="103777"/>
              </a:lnSpc>
              <a:spcBef>
                <a:spcPts val="0"/>
              </a:spcBef>
              <a:spcAft>
                <a:spcPts val="0"/>
              </a:spcAft>
              <a:buClr>
                <a:srgbClr val="000000"/>
              </a:buClr>
              <a:buSzPts val="900"/>
              <a:buFont typeface="Arial"/>
              <a:buNone/>
              <a:defRPr sz="900" b="0" i="0" u="none" strike="noStrike" cap="none">
                <a:solidFill>
                  <a:srgbClr val="E22C91"/>
                </a:solidFill>
                <a:latin typeface="Arial"/>
                <a:ea typeface="Arial"/>
                <a:cs typeface="Arial"/>
                <a:sym typeface="Arial"/>
              </a:defRPr>
            </a:lvl1pPr>
            <a:lvl2pPr marL="28575" marR="0" lvl="1" indent="0" algn="l">
              <a:lnSpc>
                <a:spcPct val="103777"/>
              </a:lnSpc>
              <a:spcBef>
                <a:spcPts val="0"/>
              </a:spcBef>
              <a:spcAft>
                <a:spcPts val="0"/>
              </a:spcAft>
              <a:buClr>
                <a:srgbClr val="000000"/>
              </a:buClr>
              <a:buSzPts val="900"/>
              <a:buFont typeface="Arial"/>
              <a:buNone/>
              <a:defRPr sz="900" b="0" i="0" u="none" strike="noStrike" cap="none">
                <a:solidFill>
                  <a:srgbClr val="E22C91"/>
                </a:solidFill>
                <a:latin typeface="Arial"/>
                <a:ea typeface="Arial"/>
                <a:cs typeface="Arial"/>
                <a:sym typeface="Arial"/>
              </a:defRPr>
            </a:lvl2pPr>
            <a:lvl3pPr marL="28575" marR="0" lvl="2" indent="0" algn="l">
              <a:lnSpc>
                <a:spcPct val="103777"/>
              </a:lnSpc>
              <a:spcBef>
                <a:spcPts val="0"/>
              </a:spcBef>
              <a:spcAft>
                <a:spcPts val="0"/>
              </a:spcAft>
              <a:buClr>
                <a:srgbClr val="000000"/>
              </a:buClr>
              <a:buSzPts val="900"/>
              <a:buFont typeface="Arial"/>
              <a:buNone/>
              <a:defRPr sz="900" b="0" i="0" u="none" strike="noStrike" cap="none">
                <a:solidFill>
                  <a:srgbClr val="E22C91"/>
                </a:solidFill>
                <a:latin typeface="Arial"/>
                <a:ea typeface="Arial"/>
                <a:cs typeface="Arial"/>
                <a:sym typeface="Arial"/>
              </a:defRPr>
            </a:lvl3pPr>
            <a:lvl4pPr marL="28575" marR="0" lvl="3" indent="0" algn="l">
              <a:lnSpc>
                <a:spcPct val="103777"/>
              </a:lnSpc>
              <a:spcBef>
                <a:spcPts val="0"/>
              </a:spcBef>
              <a:spcAft>
                <a:spcPts val="0"/>
              </a:spcAft>
              <a:buClr>
                <a:srgbClr val="000000"/>
              </a:buClr>
              <a:buSzPts val="900"/>
              <a:buFont typeface="Arial"/>
              <a:buNone/>
              <a:defRPr sz="900" b="0" i="0" u="none" strike="noStrike" cap="none">
                <a:solidFill>
                  <a:srgbClr val="E22C91"/>
                </a:solidFill>
                <a:latin typeface="Arial"/>
                <a:ea typeface="Arial"/>
                <a:cs typeface="Arial"/>
                <a:sym typeface="Arial"/>
              </a:defRPr>
            </a:lvl4pPr>
            <a:lvl5pPr marL="28575" marR="0" lvl="4" indent="0" algn="l">
              <a:lnSpc>
                <a:spcPct val="103777"/>
              </a:lnSpc>
              <a:spcBef>
                <a:spcPts val="0"/>
              </a:spcBef>
              <a:spcAft>
                <a:spcPts val="0"/>
              </a:spcAft>
              <a:buClr>
                <a:srgbClr val="000000"/>
              </a:buClr>
              <a:buSzPts val="900"/>
              <a:buFont typeface="Arial"/>
              <a:buNone/>
              <a:defRPr sz="900" b="0" i="0" u="none" strike="noStrike" cap="none">
                <a:solidFill>
                  <a:srgbClr val="E22C91"/>
                </a:solidFill>
                <a:latin typeface="Arial"/>
                <a:ea typeface="Arial"/>
                <a:cs typeface="Arial"/>
                <a:sym typeface="Arial"/>
              </a:defRPr>
            </a:lvl5pPr>
            <a:lvl6pPr marL="28575" marR="0" lvl="5" indent="0" algn="l">
              <a:lnSpc>
                <a:spcPct val="103777"/>
              </a:lnSpc>
              <a:spcBef>
                <a:spcPts val="0"/>
              </a:spcBef>
              <a:spcAft>
                <a:spcPts val="0"/>
              </a:spcAft>
              <a:buClr>
                <a:srgbClr val="000000"/>
              </a:buClr>
              <a:buSzPts val="900"/>
              <a:buFont typeface="Arial"/>
              <a:buNone/>
              <a:defRPr sz="900" b="0" i="0" u="none" strike="noStrike" cap="none">
                <a:solidFill>
                  <a:srgbClr val="E22C91"/>
                </a:solidFill>
                <a:latin typeface="Arial"/>
                <a:ea typeface="Arial"/>
                <a:cs typeface="Arial"/>
                <a:sym typeface="Arial"/>
              </a:defRPr>
            </a:lvl6pPr>
            <a:lvl7pPr marL="28575" marR="0" lvl="6" indent="0" algn="l">
              <a:lnSpc>
                <a:spcPct val="103777"/>
              </a:lnSpc>
              <a:spcBef>
                <a:spcPts val="0"/>
              </a:spcBef>
              <a:spcAft>
                <a:spcPts val="0"/>
              </a:spcAft>
              <a:buClr>
                <a:srgbClr val="000000"/>
              </a:buClr>
              <a:buSzPts val="900"/>
              <a:buFont typeface="Arial"/>
              <a:buNone/>
              <a:defRPr sz="900" b="0" i="0" u="none" strike="noStrike" cap="none">
                <a:solidFill>
                  <a:srgbClr val="E22C91"/>
                </a:solidFill>
                <a:latin typeface="Arial"/>
                <a:ea typeface="Arial"/>
                <a:cs typeface="Arial"/>
                <a:sym typeface="Arial"/>
              </a:defRPr>
            </a:lvl7pPr>
            <a:lvl8pPr marL="28575" marR="0" lvl="7" indent="0" algn="l">
              <a:lnSpc>
                <a:spcPct val="103777"/>
              </a:lnSpc>
              <a:spcBef>
                <a:spcPts val="0"/>
              </a:spcBef>
              <a:spcAft>
                <a:spcPts val="0"/>
              </a:spcAft>
              <a:buClr>
                <a:srgbClr val="000000"/>
              </a:buClr>
              <a:buSzPts val="900"/>
              <a:buFont typeface="Arial"/>
              <a:buNone/>
              <a:defRPr sz="900" b="0" i="0" u="none" strike="noStrike" cap="none">
                <a:solidFill>
                  <a:srgbClr val="E22C91"/>
                </a:solidFill>
                <a:latin typeface="Arial"/>
                <a:ea typeface="Arial"/>
                <a:cs typeface="Arial"/>
                <a:sym typeface="Arial"/>
              </a:defRPr>
            </a:lvl8pPr>
            <a:lvl9pPr marL="28575" marR="0" lvl="8" indent="0" algn="l">
              <a:lnSpc>
                <a:spcPct val="103777"/>
              </a:lnSpc>
              <a:spcBef>
                <a:spcPts val="0"/>
              </a:spcBef>
              <a:spcAft>
                <a:spcPts val="0"/>
              </a:spcAft>
              <a:buClr>
                <a:srgbClr val="000000"/>
              </a:buClr>
              <a:buSzPts val="900"/>
              <a:buFont typeface="Arial"/>
              <a:buNone/>
              <a:defRPr sz="900" b="0" i="0" u="none" strike="noStrike" cap="none">
                <a:solidFill>
                  <a:srgbClr val="E22C91"/>
                </a:solidFill>
                <a:latin typeface="Arial"/>
                <a:ea typeface="Arial"/>
                <a:cs typeface="Arial"/>
                <a:sym typeface="Arial"/>
              </a:defRPr>
            </a:lvl9pPr>
          </a:lstStyle>
          <a:p>
            <a:pPr marL="28575" lvl="0" indent="0" algn="l"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wo Content">
  <p:cSld name="Two Content">
    <p:spTree>
      <p:nvGrpSpPr>
        <p:cNvPr id="1" name="Shape 24"/>
        <p:cNvGrpSpPr/>
        <p:nvPr/>
      </p:nvGrpSpPr>
      <p:grpSpPr>
        <a:xfrm>
          <a:off x="0" y="0"/>
          <a:ext cx="0" cy="0"/>
          <a:chOff x="0" y="0"/>
          <a:chExt cx="0" cy="0"/>
        </a:xfrm>
      </p:grpSpPr>
      <p:sp>
        <p:nvSpPr>
          <p:cNvPr id="25" name="Google Shape;25;p25"/>
          <p:cNvSpPr txBox="1">
            <a:spLocks noGrp="1"/>
          </p:cNvSpPr>
          <p:nvPr>
            <p:ph type="title"/>
          </p:nvPr>
        </p:nvSpPr>
        <p:spPr>
          <a:xfrm>
            <a:off x="363855" y="1365361"/>
            <a:ext cx="3090545" cy="363626"/>
          </a:xfrm>
          <a:prstGeom prst="rect">
            <a:avLst/>
          </a:prstGeom>
          <a:noFill/>
          <a:ln>
            <a:noFill/>
          </a:ln>
        </p:spPr>
        <p:txBody>
          <a:bodyPr spcFirstLastPara="1" wrap="square" lIns="0" tIns="0" rIns="0" bIns="0" anchor="t" anchorCtr="0">
            <a:spAutoFit/>
          </a:bodyPr>
          <a:lstStyle>
            <a:lvl1pPr lvl="0" algn="l">
              <a:lnSpc>
                <a:spcPct val="100000"/>
              </a:lnSpc>
              <a:spcBef>
                <a:spcPts val="0"/>
              </a:spcBef>
              <a:spcAft>
                <a:spcPts val="0"/>
              </a:spcAft>
              <a:buSzPts val="1400"/>
              <a:buNone/>
              <a:defRPr sz="2363" b="0" i="0">
                <a:solidFill>
                  <a:schemeClr val="lt1"/>
                </a:solidFill>
                <a:latin typeface="Arial"/>
                <a:ea typeface="Arial"/>
                <a:cs typeface="Arial"/>
                <a:sym typeface="Aria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6" name="Google Shape;26;p25"/>
          <p:cNvSpPr txBox="1">
            <a:spLocks noGrp="1"/>
          </p:cNvSpPr>
          <p:nvPr>
            <p:ph type="body" idx="1"/>
          </p:nvPr>
        </p:nvSpPr>
        <p:spPr>
          <a:xfrm>
            <a:off x="457200" y="1183005"/>
            <a:ext cx="3977640" cy="276999"/>
          </a:xfrm>
          <a:prstGeom prst="rect">
            <a:avLst/>
          </a:prstGeom>
          <a:noFill/>
          <a:ln>
            <a:noFill/>
          </a:ln>
        </p:spPr>
        <p:txBody>
          <a:bodyPr spcFirstLastPara="1" wrap="square" lIns="0" tIns="0" rIns="0" bIns="0" anchor="t" anchorCtr="0">
            <a:spAutoFit/>
          </a:bodyPr>
          <a:lstStyle>
            <a:lvl1pPr marL="457200" lvl="0" indent="-228600" algn="l">
              <a:lnSpc>
                <a:spcPct val="100000"/>
              </a:lnSpc>
              <a:spcBef>
                <a:spcPts val="0"/>
              </a:spcBef>
              <a:spcAft>
                <a:spcPts val="0"/>
              </a:spcAft>
              <a:buSzPts val="1400"/>
              <a:buNone/>
              <a:defRPr/>
            </a:lvl1pPr>
            <a:lvl2pPr marL="914400" lvl="1" indent="-228600" algn="l">
              <a:lnSpc>
                <a:spcPct val="100000"/>
              </a:lnSpc>
              <a:spcBef>
                <a:spcPts val="0"/>
              </a:spcBef>
              <a:spcAft>
                <a:spcPts val="0"/>
              </a:spcAft>
              <a:buSzPts val="1400"/>
              <a:buNone/>
              <a:defRPr/>
            </a:lvl2pPr>
            <a:lvl3pPr marL="1371600" lvl="2" indent="-228600" algn="l">
              <a:lnSpc>
                <a:spcPct val="100000"/>
              </a:lnSpc>
              <a:spcBef>
                <a:spcPts val="0"/>
              </a:spcBef>
              <a:spcAft>
                <a:spcPts val="0"/>
              </a:spcAft>
              <a:buSzPts val="1400"/>
              <a:buNone/>
              <a:defRPr/>
            </a:lvl3pPr>
            <a:lvl4pPr marL="1828800" lvl="3" indent="-228600" algn="l">
              <a:lnSpc>
                <a:spcPct val="100000"/>
              </a:lnSpc>
              <a:spcBef>
                <a:spcPts val="0"/>
              </a:spcBef>
              <a:spcAft>
                <a:spcPts val="0"/>
              </a:spcAft>
              <a:buSzPts val="1400"/>
              <a:buNone/>
              <a:defRPr/>
            </a:lvl4pPr>
            <a:lvl5pPr marL="2286000" lvl="4" indent="-228600" algn="l">
              <a:lnSpc>
                <a:spcPct val="100000"/>
              </a:lnSpc>
              <a:spcBef>
                <a:spcPts val="0"/>
              </a:spcBef>
              <a:spcAft>
                <a:spcPts val="0"/>
              </a:spcAft>
              <a:buSzPts val="1400"/>
              <a:buNone/>
              <a:defRPr/>
            </a:lvl5pPr>
            <a:lvl6pPr marL="2743200" lvl="5" indent="-228600" algn="l">
              <a:lnSpc>
                <a:spcPct val="100000"/>
              </a:lnSpc>
              <a:spcBef>
                <a:spcPts val="0"/>
              </a:spcBef>
              <a:spcAft>
                <a:spcPts val="0"/>
              </a:spcAft>
              <a:buSzPts val="1400"/>
              <a:buNone/>
              <a:defRPr/>
            </a:lvl6pPr>
            <a:lvl7pPr marL="3200400" lvl="6" indent="-228600" algn="l">
              <a:lnSpc>
                <a:spcPct val="100000"/>
              </a:lnSpc>
              <a:spcBef>
                <a:spcPts val="0"/>
              </a:spcBef>
              <a:spcAft>
                <a:spcPts val="0"/>
              </a:spcAft>
              <a:buSzPts val="1400"/>
              <a:buNone/>
              <a:defRPr/>
            </a:lvl7pPr>
            <a:lvl8pPr marL="3657600" lvl="7" indent="-228600" algn="l">
              <a:lnSpc>
                <a:spcPct val="100000"/>
              </a:lnSpc>
              <a:spcBef>
                <a:spcPts val="0"/>
              </a:spcBef>
              <a:spcAft>
                <a:spcPts val="0"/>
              </a:spcAft>
              <a:buSzPts val="1400"/>
              <a:buNone/>
              <a:defRPr/>
            </a:lvl8pPr>
            <a:lvl9pPr marL="4114800" lvl="8" indent="-228600" algn="l">
              <a:lnSpc>
                <a:spcPct val="100000"/>
              </a:lnSpc>
              <a:spcBef>
                <a:spcPts val="0"/>
              </a:spcBef>
              <a:spcAft>
                <a:spcPts val="0"/>
              </a:spcAft>
              <a:buSzPts val="1400"/>
              <a:buNone/>
              <a:defRPr/>
            </a:lvl9pPr>
          </a:lstStyle>
          <a:p>
            <a:endParaRPr/>
          </a:p>
        </p:txBody>
      </p:sp>
      <p:sp>
        <p:nvSpPr>
          <p:cNvPr id="27" name="Google Shape;27;p25"/>
          <p:cNvSpPr txBox="1">
            <a:spLocks noGrp="1"/>
          </p:cNvSpPr>
          <p:nvPr>
            <p:ph type="body" idx="2"/>
          </p:nvPr>
        </p:nvSpPr>
        <p:spPr>
          <a:xfrm>
            <a:off x="4709160" y="1183005"/>
            <a:ext cx="3977640" cy="276999"/>
          </a:xfrm>
          <a:prstGeom prst="rect">
            <a:avLst/>
          </a:prstGeom>
          <a:noFill/>
          <a:ln>
            <a:noFill/>
          </a:ln>
        </p:spPr>
        <p:txBody>
          <a:bodyPr spcFirstLastPara="1" wrap="square" lIns="0" tIns="0" rIns="0" bIns="0" anchor="t" anchorCtr="0">
            <a:spAutoFit/>
          </a:bodyPr>
          <a:lstStyle>
            <a:lvl1pPr marL="457200" lvl="0" indent="-228600" algn="l">
              <a:lnSpc>
                <a:spcPct val="100000"/>
              </a:lnSpc>
              <a:spcBef>
                <a:spcPts val="0"/>
              </a:spcBef>
              <a:spcAft>
                <a:spcPts val="0"/>
              </a:spcAft>
              <a:buSzPts val="1400"/>
              <a:buNone/>
              <a:defRPr/>
            </a:lvl1pPr>
            <a:lvl2pPr marL="914400" lvl="1" indent="-228600" algn="l">
              <a:lnSpc>
                <a:spcPct val="100000"/>
              </a:lnSpc>
              <a:spcBef>
                <a:spcPts val="0"/>
              </a:spcBef>
              <a:spcAft>
                <a:spcPts val="0"/>
              </a:spcAft>
              <a:buSzPts val="1400"/>
              <a:buNone/>
              <a:defRPr/>
            </a:lvl2pPr>
            <a:lvl3pPr marL="1371600" lvl="2" indent="-228600" algn="l">
              <a:lnSpc>
                <a:spcPct val="100000"/>
              </a:lnSpc>
              <a:spcBef>
                <a:spcPts val="0"/>
              </a:spcBef>
              <a:spcAft>
                <a:spcPts val="0"/>
              </a:spcAft>
              <a:buSzPts val="1400"/>
              <a:buNone/>
              <a:defRPr/>
            </a:lvl3pPr>
            <a:lvl4pPr marL="1828800" lvl="3" indent="-228600" algn="l">
              <a:lnSpc>
                <a:spcPct val="100000"/>
              </a:lnSpc>
              <a:spcBef>
                <a:spcPts val="0"/>
              </a:spcBef>
              <a:spcAft>
                <a:spcPts val="0"/>
              </a:spcAft>
              <a:buSzPts val="1400"/>
              <a:buNone/>
              <a:defRPr/>
            </a:lvl4pPr>
            <a:lvl5pPr marL="2286000" lvl="4" indent="-228600" algn="l">
              <a:lnSpc>
                <a:spcPct val="100000"/>
              </a:lnSpc>
              <a:spcBef>
                <a:spcPts val="0"/>
              </a:spcBef>
              <a:spcAft>
                <a:spcPts val="0"/>
              </a:spcAft>
              <a:buSzPts val="1400"/>
              <a:buNone/>
              <a:defRPr/>
            </a:lvl5pPr>
            <a:lvl6pPr marL="2743200" lvl="5" indent="-228600" algn="l">
              <a:lnSpc>
                <a:spcPct val="100000"/>
              </a:lnSpc>
              <a:spcBef>
                <a:spcPts val="0"/>
              </a:spcBef>
              <a:spcAft>
                <a:spcPts val="0"/>
              </a:spcAft>
              <a:buSzPts val="1400"/>
              <a:buNone/>
              <a:defRPr/>
            </a:lvl6pPr>
            <a:lvl7pPr marL="3200400" lvl="6" indent="-228600" algn="l">
              <a:lnSpc>
                <a:spcPct val="100000"/>
              </a:lnSpc>
              <a:spcBef>
                <a:spcPts val="0"/>
              </a:spcBef>
              <a:spcAft>
                <a:spcPts val="0"/>
              </a:spcAft>
              <a:buSzPts val="1400"/>
              <a:buNone/>
              <a:defRPr/>
            </a:lvl7pPr>
            <a:lvl8pPr marL="3657600" lvl="7" indent="-228600" algn="l">
              <a:lnSpc>
                <a:spcPct val="100000"/>
              </a:lnSpc>
              <a:spcBef>
                <a:spcPts val="0"/>
              </a:spcBef>
              <a:spcAft>
                <a:spcPts val="0"/>
              </a:spcAft>
              <a:buSzPts val="1400"/>
              <a:buNone/>
              <a:defRPr/>
            </a:lvl8pPr>
            <a:lvl9pPr marL="4114800" lvl="8" indent="-228600" algn="l">
              <a:lnSpc>
                <a:spcPct val="100000"/>
              </a:lnSpc>
              <a:spcBef>
                <a:spcPts val="0"/>
              </a:spcBef>
              <a:spcAft>
                <a:spcPts val="0"/>
              </a:spcAft>
              <a:buSzPts val="1400"/>
              <a:buNone/>
              <a:defRPr/>
            </a:lvl9pPr>
          </a:lstStyle>
          <a:p>
            <a:endParaRPr/>
          </a:p>
        </p:txBody>
      </p:sp>
      <p:sp>
        <p:nvSpPr>
          <p:cNvPr id="28" name="Google Shape;28;p25"/>
          <p:cNvSpPr txBox="1">
            <a:spLocks noGrp="1"/>
          </p:cNvSpPr>
          <p:nvPr>
            <p:ph type="ftr" idx="11"/>
          </p:nvPr>
        </p:nvSpPr>
        <p:spPr>
          <a:xfrm>
            <a:off x="6925692" y="4964031"/>
            <a:ext cx="1579879" cy="116442"/>
          </a:xfrm>
          <a:prstGeom prst="rect">
            <a:avLst/>
          </a:prstGeom>
          <a:noFill/>
          <a:ln>
            <a:noFill/>
          </a:ln>
        </p:spPr>
        <p:txBody>
          <a:bodyPr spcFirstLastPara="1" wrap="square" lIns="0" tIns="0" rIns="0" bIns="0" anchor="t" anchorCtr="0">
            <a:spAutoFit/>
          </a:bodyPr>
          <a:lstStyle>
            <a:lvl1pPr lvl="0" algn="l">
              <a:lnSpc>
                <a:spcPct val="100000"/>
              </a:lnSpc>
              <a:spcBef>
                <a:spcPts val="0"/>
              </a:spcBef>
              <a:spcAft>
                <a:spcPts val="0"/>
              </a:spcAft>
              <a:buSzPts val="1400"/>
              <a:buNone/>
              <a:defRPr sz="900" b="1" i="0">
                <a:solidFill>
                  <a:srgbClr val="E22C91"/>
                </a:solidFill>
                <a:latin typeface="Arial"/>
                <a:ea typeface="Arial"/>
                <a:cs typeface="Arial"/>
                <a:sym typeface="Aria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9" name="Google Shape;29;p25"/>
          <p:cNvSpPr txBox="1">
            <a:spLocks noGrp="1"/>
          </p:cNvSpPr>
          <p:nvPr>
            <p:ph type="dt" idx="10"/>
          </p:nvPr>
        </p:nvSpPr>
        <p:spPr>
          <a:xfrm>
            <a:off x="457200" y="4783455"/>
            <a:ext cx="2103120" cy="215444"/>
          </a:xfrm>
          <a:prstGeom prst="rect">
            <a:avLst/>
          </a:prstGeom>
          <a:noFill/>
          <a:ln>
            <a:noFill/>
          </a:ln>
        </p:spPr>
        <p:txBody>
          <a:bodyPr spcFirstLastPara="1" wrap="square" lIns="0" tIns="0" rIns="0" bIns="0" anchor="t" anchorCtr="0">
            <a:spAutoFit/>
          </a:bodyPr>
          <a:lstStyle>
            <a:lvl1pPr lvl="0" algn="l">
              <a:lnSpc>
                <a:spcPct val="100000"/>
              </a:lnSpc>
              <a:spcBef>
                <a:spcPts val="0"/>
              </a:spcBef>
              <a:spcAft>
                <a:spcPts val="0"/>
              </a:spcAft>
              <a:buSzPts val="1400"/>
              <a:buNone/>
              <a:defRPr>
                <a:solidFill>
                  <a:srgbClr val="888888"/>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0" name="Google Shape;30;p25"/>
          <p:cNvSpPr txBox="1">
            <a:spLocks noGrp="1"/>
          </p:cNvSpPr>
          <p:nvPr>
            <p:ph type="sldNum" idx="12"/>
          </p:nvPr>
        </p:nvSpPr>
        <p:spPr>
          <a:xfrm>
            <a:off x="8661019" y="4944266"/>
            <a:ext cx="168909" cy="116442"/>
          </a:xfrm>
          <a:prstGeom prst="rect">
            <a:avLst/>
          </a:prstGeom>
          <a:noFill/>
          <a:ln>
            <a:noFill/>
          </a:ln>
        </p:spPr>
        <p:txBody>
          <a:bodyPr spcFirstLastPara="1" wrap="square" lIns="0" tIns="0" rIns="0" bIns="0" anchor="t" anchorCtr="0">
            <a:spAutoFit/>
          </a:bodyPr>
          <a:lstStyle>
            <a:lvl1pPr marL="28575" marR="0" lvl="0" indent="0" algn="l">
              <a:lnSpc>
                <a:spcPct val="103777"/>
              </a:lnSpc>
              <a:spcBef>
                <a:spcPts val="0"/>
              </a:spcBef>
              <a:spcAft>
                <a:spcPts val="0"/>
              </a:spcAft>
              <a:buClr>
                <a:srgbClr val="000000"/>
              </a:buClr>
              <a:buSzPts val="900"/>
              <a:buFont typeface="Arial"/>
              <a:buNone/>
              <a:defRPr sz="900" b="0" i="0" u="none" strike="noStrike" cap="none">
                <a:solidFill>
                  <a:srgbClr val="E22C91"/>
                </a:solidFill>
                <a:latin typeface="Arial"/>
                <a:ea typeface="Arial"/>
                <a:cs typeface="Arial"/>
                <a:sym typeface="Arial"/>
              </a:defRPr>
            </a:lvl1pPr>
            <a:lvl2pPr marL="28575" marR="0" lvl="1" indent="0" algn="l">
              <a:lnSpc>
                <a:spcPct val="103777"/>
              </a:lnSpc>
              <a:spcBef>
                <a:spcPts val="0"/>
              </a:spcBef>
              <a:spcAft>
                <a:spcPts val="0"/>
              </a:spcAft>
              <a:buClr>
                <a:srgbClr val="000000"/>
              </a:buClr>
              <a:buSzPts val="900"/>
              <a:buFont typeface="Arial"/>
              <a:buNone/>
              <a:defRPr sz="900" b="0" i="0" u="none" strike="noStrike" cap="none">
                <a:solidFill>
                  <a:srgbClr val="E22C91"/>
                </a:solidFill>
                <a:latin typeface="Arial"/>
                <a:ea typeface="Arial"/>
                <a:cs typeface="Arial"/>
                <a:sym typeface="Arial"/>
              </a:defRPr>
            </a:lvl2pPr>
            <a:lvl3pPr marL="28575" marR="0" lvl="2" indent="0" algn="l">
              <a:lnSpc>
                <a:spcPct val="103777"/>
              </a:lnSpc>
              <a:spcBef>
                <a:spcPts val="0"/>
              </a:spcBef>
              <a:spcAft>
                <a:spcPts val="0"/>
              </a:spcAft>
              <a:buClr>
                <a:srgbClr val="000000"/>
              </a:buClr>
              <a:buSzPts val="900"/>
              <a:buFont typeface="Arial"/>
              <a:buNone/>
              <a:defRPr sz="900" b="0" i="0" u="none" strike="noStrike" cap="none">
                <a:solidFill>
                  <a:srgbClr val="E22C91"/>
                </a:solidFill>
                <a:latin typeface="Arial"/>
                <a:ea typeface="Arial"/>
                <a:cs typeface="Arial"/>
                <a:sym typeface="Arial"/>
              </a:defRPr>
            </a:lvl3pPr>
            <a:lvl4pPr marL="28575" marR="0" lvl="3" indent="0" algn="l">
              <a:lnSpc>
                <a:spcPct val="103777"/>
              </a:lnSpc>
              <a:spcBef>
                <a:spcPts val="0"/>
              </a:spcBef>
              <a:spcAft>
                <a:spcPts val="0"/>
              </a:spcAft>
              <a:buClr>
                <a:srgbClr val="000000"/>
              </a:buClr>
              <a:buSzPts val="900"/>
              <a:buFont typeface="Arial"/>
              <a:buNone/>
              <a:defRPr sz="900" b="0" i="0" u="none" strike="noStrike" cap="none">
                <a:solidFill>
                  <a:srgbClr val="E22C91"/>
                </a:solidFill>
                <a:latin typeface="Arial"/>
                <a:ea typeface="Arial"/>
                <a:cs typeface="Arial"/>
                <a:sym typeface="Arial"/>
              </a:defRPr>
            </a:lvl4pPr>
            <a:lvl5pPr marL="28575" marR="0" lvl="4" indent="0" algn="l">
              <a:lnSpc>
                <a:spcPct val="103777"/>
              </a:lnSpc>
              <a:spcBef>
                <a:spcPts val="0"/>
              </a:spcBef>
              <a:spcAft>
                <a:spcPts val="0"/>
              </a:spcAft>
              <a:buClr>
                <a:srgbClr val="000000"/>
              </a:buClr>
              <a:buSzPts val="900"/>
              <a:buFont typeface="Arial"/>
              <a:buNone/>
              <a:defRPr sz="900" b="0" i="0" u="none" strike="noStrike" cap="none">
                <a:solidFill>
                  <a:srgbClr val="E22C91"/>
                </a:solidFill>
                <a:latin typeface="Arial"/>
                <a:ea typeface="Arial"/>
                <a:cs typeface="Arial"/>
                <a:sym typeface="Arial"/>
              </a:defRPr>
            </a:lvl5pPr>
            <a:lvl6pPr marL="28575" marR="0" lvl="5" indent="0" algn="l">
              <a:lnSpc>
                <a:spcPct val="103777"/>
              </a:lnSpc>
              <a:spcBef>
                <a:spcPts val="0"/>
              </a:spcBef>
              <a:spcAft>
                <a:spcPts val="0"/>
              </a:spcAft>
              <a:buClr>
                <a:srgbClr val="000000"/>
              </a:buClr>
              <a:buSzPts val="900"/>
              <a:buFont typeface="Arial"/>
              <a:buNone/>
              <a:defRPr sz="900" b="0" i="0" u="none" strike="noStrike" cap="none">
                <a:solidFill>
                  <a:srgbClr val="E22C91"/>
                </a:solidFill>
                <a:latin typeface="Arial"/>
                <a:ea typeface="Arial"/>
                <a:cs typeface="Arial"/>
                <a:sym typeface="Arial"/>
              </a:defRPr>
            </a:lvl6pPr>
            <a:lvl7pPr marL="28575" marR="0" lvl="6" indent="0" algn="l">
              <a:lnSpc>
                <a:spcPct val="103777"/>
              </a:lnSpc>
              <a:spcBef>
                <a:spcPts val="0"/>
              </a:spcBef>
              <a:spcAft>
                <a:spcPts val="0"/>
              </a:spcAft>
              <a:buClr>
                <a:srgbClr val="000000"/>
              </a:buClr>
              <a:buSzPts val="900"/>
              <a:buFont typeface="Arial"/>
              <a:buNone/>
              <a:defRPr sz="900" b="0" i="0" u="none" strike="noStrike" cap="none">
                <a:solidFill>
                  <a:srgbClr val="E22C91"/>
                </a:solidFill>
                <a:latin typeface="Arial"/>
                <a:ea typeface="Arial"/>
                <a:cs typeface="Arial"/>
                <a:sym typeface="Arial"/>
              </a:defRPr>
            </a:lvl7pPr>
            <a:lvl8pPr marL="28575" marR="0" lvl="7" indent="0" algn="l">
              <a:lnSpc>
                <a:spcPct val="103777"/>
              </a:lnSpc>
              <a:spcBef>
                <a:spcPts val="0"/>
              </a:spcBef>
              <a:spcAft>
                <a:spcPts val="0"/>
              </a:spcAft>
              <a:buClr>
                <a:srgbClr val="000000"/>
              </a:buClr>
              <a:buSzPts val="900"/>
              <a:buFont typeface="Arial"/>
              <a:buNone/>
              <a:defRPr sz="900" b="0" i="0" u="none" strike="noStrike" cap="none">
                <a:solidFill>
                  <a:srgbClr val="E22C91"/>
                </a:solidFill>
                <a:latin typeface="Arial"/>
                <a:ea typeface="Arial"/>
                <a:cs typeface="Arial"/>
                <a:sym typeface="Arial"/>
              </a:defRPr>
            </a:lvl8pPr>
            <a:lvl9pPr marL="28575" marR="0" lvl="8" indent="0" algn="l">
              <a:lnSpc>
                <a:spcPct val="103777"/>
              </a:lnSpc>
              <a:spcBef>
                <a:spcPts val="0"/>
              </a:spcBef>
              <a:spcAft>
                <a:spcPts val="0"/>
              </a:spcAft>
              <a:buClr>
                <a:srgbClr val="000000"/>
              </a:buClr>
              <a:buSzPts val="900"/>
              <a:buFont typeface="Arial"/>
              <a:buNone/>
              <a:defRPr sz="900" b="0" i="0" u="none" strike="noStrike" cap="none">
                <a:solidFill>
                  <a:srgbClr val="E22C91"/>
                </a:solidFill>
                <a:latin typeface="Arial"/>
                <a:ea typeface="Arial"/>
                <a:cs typeface="Arial"/>
                <a:sym typeface="Arial"/>
              </a:defRPr>
            </a:lvl9pPr>
          </a:lstStyle>
          <a:p>
            <a:pPr marL="28575" lvl="0" indent="0" algn="l"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Only">
  <p:cSld name="Title Only">
    <p:spTree>
      <p:nvGrpSpPr>
        <p:cNvPr id="1" name="Shape 31"/>
        <p:cNvGrpSpPr/>
        <p:nvPr/>
      </p:nvGrpSpPr>
      <p:grpSpPr>
        <a:xfrm>
          <a:off x="0" y="0"/>
          <a:ext cx="0" cy="0"/>
          <a:chOff x="0" y="0"/>
          <a:chExt cx="0" cy="0"/>
        </a:xfrm>
      </p:grpSpPr>
      <p:sp>
        <p:nvSpPr>
          <p:cNvPr id="32" name="Google Shape;32;p26"/>
          <p:cNvSpPr txBox="1">
            <a:spLocks noGrp="1"/>
          </p:cNvSpPr>
          <p:nvPr>
            <p:ph type="title"/>
          </p:nvPr>
        </p:nvSpPr>
        <p:spPr>
          <a:xfrm>
            <a:off x="363855" y="1365361"/>
            <a:ext cx="3090545" cy="363626"/>
          </a:xfrm>
          <a:prstGeom prst="rect">
            <a:avLst/>
          </a:prstGeom>
          <a:noFill/>
          <a:ln>
            <a:noFill/>
          </a:ln>
        </p:spPr>
        <p:txBody>
          <a:bodyPr spcFirstLastPara="1" wrap="square" lIns="0" tIns="0" rIns="0" bIns="0" anchor="t" anchorCtr="0">
            <a:spAutoFit/>
          </a:bodyPr>
          <a:lstStyle>
            <a:lvl1pPr lvl="0" algn="l">
              <a:lnSpc>
                <a:spcPct val="100000"/>
              </a:lnSpc>
              <a:spcBef>
                <a:spcPts val="0"/>
              </a:spcBef>
              <a:spcAft>
                <a:spcPts val="0"/>
              </a:spcAft>
              <a:buSzPts val="1400"/>
              <a:buNone/>
              <a:defRPr sz="2363" b="0" i="0">
                <a:solidFill>
                  <a:schemeClr val="lt1"/>
                </a:solidFill>
                <a:latin typeface="Arial"/>
                <a:ea typeface="Arial"/>
                <a:cs typeface="Arial"/>
                <a:sym typeface="Aria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3" name="Google Shape;33;p26"/>
          <p:cNvSpPr txBox="1">
            <a:spLocks noGrp="1"/>
          </p:cNvSpPr>
          <p:nvPr>
            <p:ph type="ftr" idx="11"/>
          </p:nvPr>
        </p:nvSpPr>
        <p:spPr>
          <a:xfrm>
            <a:off x="6925692" y="4964031"/>
            <a:ext cx="1579879" cy="116442"/>
          </a:xfrm>
          <a:prstGeom prst="rect">
            <a:avLst/>
          </a:prstGeom>
          <a:noFill/>
          <a:ln>
            <a:noFill/>
          </a:ln>
        </p:spPr>
        <p:txBody>
          <a:bodyPr spcFirstLastPara="1" wrap="square" lIns="0" tIns="0" rIns="0" bIns="0" anchor="t" anchorCtr="0">
            <a:spAutoFit/>
          </a:bodyPr>
          <a:lstStyle>
            <a:lvl1pPr lvl="0" algn="l">
              <a:lnSpc>
                <a:spcPct val="100000"/>
              </a:lnSpc>
              <a:spcBef>
                <a:spcPts val="0"/>
              </a:spcBef>
              <a:spcAft>
                <a:spcPts val="0"/>
              </a:spcAft>
              <a:buSzPts val="1400"/>
              <a:buNone/>
              <a:defRPr sz="900" b="1" i="0">
                <a:solidFill>
                  <a:srgbClr val="E22C91"/>
                </a:solidFill>
                <a:latin typeface="Arial"/>
                <a:ea typeface="Arial"/>
                <a:cs typeface="Arial"/>
                <a:sym typeface="Aria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4" name="Google Shape;34;p26"/>
          <p:cNvSpPr txBox="1">
            <a:spLocks noGrp="1"/>
          </p:cNvSpPr>
          <p:nvPr>
            <p:ph type="dt" idx="10"/>
          </p:nvPr>
        </p:nvSpPr>
        <p:spPr>
          <a:xfrm>
            <a:off x="457200" y="4783455"/>
            <a:ext cx="2103120" cy="215444"/>
          </a:xfrm>
          <a:prstGeom prst="rect">
            <a:avLst/>
          </a:prstGeom>
          <a:noFill/>
          <a:ln>
            <a:noFill/>
          </a:ln>
        </p:spPr>
        <p:txBody>
          <a:bodyPr spcFirstLastPara="1" wrap="square" lIns="0" tIns="0" rIns="0" bIns="0" anchor="t" anchorCtr="0">
            <a:spAutoFit/>
          </a:bodyPr>
          <a:lstStyle>
            <a:lvl1pPr lvl="0" algn="l">
              <a:lnSpc>
                <a:spcPct val="100000"/>
              </a:lnSpc>
              <a:spcBef>
                <a:spcPts val="0"/>
              </a:spcBef>
              <a:spcAft>
                <a:spcPts val="0"/>
              </a:spcAft>
              <a:buSzPts val="1400"/>
              <a:buNone/>
              <a:defRPr>
                <a:solidFill>
                  <a:srgbClr val="888888"/>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5" name="Google Shape;35;p26"/>
          <p:cNvSpPr txBox="1">
            <a:spLocks noGrp="1"/>
          </p:cNvSpPr>
          <p:nvPr>
            <p:ph type="sldNum" idx="12"/>
          </p:nvPr>
        </p:nvSpPr>
        <p:spPr>
          <a:xfrm>
            <a:off x="8661019" y="4944266"/>
            <a:ext cx="168909" cy="116442"/>
          </a:xfrm>
          <a:prstGeom prst="rect">
            <a:avLst/>
          </a:prstGeom>
          <a:noFill/>
          <a:ln>
            <a:noFill/>
          </a:ln>
        </p:spPr>
        <p:txBody>
          <a:bodyPr spcFirstLastPara="1" wrap="square" lIns="0" tIns="0" rIns="0" bIns="0" anchor="t" anchorCtr="0">
            <a:spAutoFit/>
          </a:bodyPr>
          <a:lstStyle>
            <a:lvl1pPr marL="28575" marR="0" lvl="0" indent="0" algn="l">
              <a:lnSpc>
                <a:spcPct val="103777"/>
              </a:lnSpc>
              <a:spcBef>
                <a:spcPts val="0"/>
              </a:spcBef>
              <a:spcAft>
                <a:spcPts val="0"/>
              </a:spcAft>
              <a:buClr>
                <a:srgbClr val="000000"/>
              </a:buClr>
              <a:buSzPts val="900"/>
              <a:buFont typeface="Arial"/>
              <a:buNone/>
              <a:defRPr sz="900" b="0" i="0" u="none" strike="noStrike" cap="none">
                <a:solidFill>
                  <a:srgbClr val="E22C91"/>
                </a:solidFill>
                <a:latin typeface="Arial"/>
                <a:ea typeface="Arial"/>
                <a:cs typeface="Arial"/>
                <a:sym typeface="Arial"/>
              </a:defRPr>
            </a:lvl1pPr>
            <a:lvl2pPr marL="28575" marR="0" lvl="1" indent="0" algn="l">
              <a:lnSpc>
                <a:spcPct val="103777"/>
              </a:lnSpc>
              <a:spcBef>
                <a:spcPts val="0"/>
              </a:spcBef>
              <a:spcAft>
                <a:spcPts val="0"/>
              </a:spcAft>
              <a:buClr>
                <a:srgbClr val="000000"/>
              </a:buClr>
              <a:buSzPts val="900"/>
              <a:buFont typeface="Arial"/>
              <a:buNone/>
              <a:defRPr sz="900" b="0" i="0" u="none" strike="noStrike" cap="none">
                <a:solidFill>
                  <a:srgbClr val="E22C91"/>
                </a:solidFill>
                <a:latin typeface="Arial"/>
                <a:ea typeface="Arial"/>
                <a:cs typeface="Arial"/>
                <a:sym typeface="Arial"/>
              </a:defRPr>
            </a:lvl2pPr>
            <a:lvl3pPr marL="28575" marR="0" lvl="2" indent="0" algn="l">
              <a:lnSpc>
                <a:spcPct val="103777"/>
              </a:lnSpc>
              <a:spcBef>
                <a:spcPts val="0"/>
              </a:spcBef>
              <a:spcAft>
                <a:spcPts val="0"/>
              </a:spcAft>
              <a:buClr>
                <a:srgbClr val="000000"/>
              </a:buClr>
              <a:buSzPts val="900"/>
              <a:buFont typeface="Arial"/>
              <a:buNone/>
              <a:defRPr sz="900" b="0" i="0" u="none" strike="noStrike" cap="none">
                <a:solidFill>
                  <a:srgbClr val="E22C91"/>
                </a:solidFill>
                <a:latin typeface="Arial"/>
                <a:ea typeface="Arial"/>
                <a:cs typeface="Arial"/>
                <a:sym typeface="Arial"/>
              </a:defRPr>
            </a:lvl3pPr>
            <a:lvl4pPr marL="28575" marR="0" lvl="3" indent="0" algn="l">
              <a:lnSpc>
                <a:spcPct val="103777"/>
              </a:lnSpc>
              <a:spcBef>
                <a:spcPts val="0"/>
              </a:spcBef>
              <a:spcAft>
                <a:spcPts val="0"/>
              </a:spcAft>
              <a:buClr>
                <a:srgbClr val="000000"/>
              </a:buClr>
              <a:buSzPts val="900"/>
              <a:buFont typeface="Arial"/>
              <a:buNone/>
              <a:defRPr sz="900" b="0" i="0" u="none" strike="noStrike" cap="none">
                <a:solidFill>
                  <a:srgbClr val="E22C91"/>
                </a:solidFill>
                <a:latin typeface="Arial"/>
                <a:ea typeface="Arial"/>
                <a:cs typeface="Arial"/>
                <a:sym typeface="Arial"/>
              </a:defRPr>
            </a:lvl4pPr>
            <a:lvl5pPr marL="28575" marR="0" lvl="4" indent="0" algn="l">
              <a:lnSpc>
                <a:spcPct val="103777"/>
              </a:lnSpc>
              <a:spcBef>
                <a:spcPts val="0"/>
              </a:spcBef>
              <a:spcAft>
                <a:spcPts val="0"/>
              </a:spcAft>
              <a:buClr>
                <a:srgbClr val="000000"/>
              </a:buClr>
              <a:buSzPts val="900"/>
              <a:buFont typeface="Arial"/>
              <a:buNone/>
              <a:defRPr sz="900" b="0" i="0" u="none" strike="noStrike" cap="none">
                <a:solidFill>
                  <a:srgbClr val="E22C91"/>
                </a:solidFill>
                <a:latin typeface="Arial"/>
                <a:ea typeface="Arial"/>
                <a:cs typeface="Arial"/>
                <a:sym typeface="Arial"/>
              </a:defRPr>
            </a:lvl5pPr>
            <a:lvl6pPr marL="28575" marR="0" lvl="5" indent="0" algn="l">
              <a:lnSpc>
                <a:spcPct val="103777"/>
              </a:lnSpc>
              <a:spcBef>
                <a:spcPts val="0"/>
              </a:spcBef>
              <a:spcAft>
                <a:spcPts val="0"/>
              </a:spcAft>
              <a:buClr>
                <a:srgbClr val="000000"/>
              </a:buClr>
              <a:buSzPts val="900"/>
              <a:buFont typeface="Arial"/>
              <a:buNone/>
              <a:defRPr sz="900" b="0" i="0" u="none" strike="noStrike" cap="none">
                <a:solidFill>
                  <a:srgbClr val="E22C91"/>
                </a:solidFill>
                <a:latin typeface="Arial"/>
                <a:ea typeface="Arial"/>
                <a:cs typeface="Arial"/>
                <a:sym typeface="Arial"/>
              </a:defRPr>
            </a:lvl6pPr>
            <a:lvl7pPr marL="28575" marR="0" lvl="6" indent="0" algn="l">
              <a:lnSpc>
                <a:spcPct val="103777"/>
              </a:lnSpc>
              <a:spcBef>
                <a:spcPts val="0"/>
              </a:spcBef>
              <a:spcAft>
                <a:spcPts val="0"/>
              </a:spcAft>
              <a:buClr>
                <a:srgbClr val="000000"/>
              </a:buClr>
              <a:buSzPts val="900"/>
              <a:buFont typeface="Arial"/>
              <a:buNone/>
              <a:defRPr sz="900" b="0" i="0" u="none" strike="noStrike" cap="none">
                <a:solidFill>
                  <a:srgbClr val="E22C91"/>
                </a:solidFill>
                <a:latin typeface="Arial"/>
                <a:ea typeface="Arial"/>
                <a:cs typeface="Arial"/>
                <a:sym typeface="Arial"/>
              </a:defRPr>
            </a:lvl7pPr>
            <a:lvl8pPr marL="28575" marR="0" lvl="7" indent="0" algn="l">
              <a:lnSpc>
                <a:spcPct val="103777"/>
              </a:lnSpc>
              <a:spcBef>
                <a:spcPts val="0"/>
              </a:spcBef>
              <a:spcAft>
                <a:spcPts val="0"/>
              </a:spcAft>
              <a:buClr>
                <a:srgbClr val="000000"/>
              </a:buClr>
              <a:buSzPts val="900"/>
              <a:buFont typeface="Arial"/>
              <a:buNone/>
              <a:defRPr sz="900" b="0" i="0" u="none" strike="noStrike" cap="none">
                <a:solidFill>
                  <a:srgbClr val="E22C91"/>
                </a:solidFill>
                <a:latin typeface="Arial"/>
                <a:ea typeface="Arial"/>
                <a:cs typeface="Arial"/>
                <a:sym typeface="Arial"/>
              </a:defRPr>
            </a:lvl8pPr>
            <a:lvl9pPr marL="28575" marR="0" lvl="8" indent="0" algn="l">
              <a:lnSpc>
                <a:spcPct val="103777"/>
              </a:lnSpc>
              <a:spcBef>
                <a:spcPts val="0"/>
              </a:spcBef>
              <a:spcAft>
                <a:spcPts val="0"/>
              </a:spcAft>
              <a:buClr>
                <a:srgbClr val="000000"/>
              </a:buClr>
              <a:buSzPts val="900"/>
              <a:buFont typeface="Arial"/>
              <a:buNone/>
              <a:defRPr sz="900" b="0" i="0" u="none" strike="noStrike" cap="none">
                <a:solidFill>
                  <a:srgbClr val="E22C91"/>
                </a:solidFill>
                <a:latin typeface="Arial"/>
                <a:ea typeface="Arial"/>
                <a:cs typeface="Arial"/>
                <a:sym typeface="Arial"/>
              </a:defRPr>
            </a:lvl9pPr>
          </a:lstStyle>
          <a:p>
            <a:pPr marL="28575" lvl="0" indent="0" algn="l"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Blank">
  <p:cSld name="Blank">
    <p:spTree>
      <p:nvGrpSpPr>
        <p:cNvPr id="1" name="Shape 36"/>
        <p:cNvGrpSpPr/>
        <p:nvPr/>
      </p:nvGrpSpPr>
      <p:grpSpPr>
        <a:xfrm>
          <a:off x="0" y="0"/>
          <a:ext cx="0" cy="0"/>
          <a:chOff x="0" y="0"/>
          <a:chExt cx="0" cy="0"/>
        </a:xfrm>
      </p:grpSpPr>
      <p:sp>
        <p:nvSpPr>
          <p:cNvPr id="37" name="Google Shape;37;p27"/>
          <p:cNvSpPr txBox="1">
            <a:spLocks noGrp="1"/>
          </p:cNvSpPr>
          <p:nvPr>
            <p:ph type="ftr" idx="11"/>
          </p:nvPr>
        </p:nvSpPr>
        <p:spPr>
          <a:xfrm>
            <a:off x="6925692" y="4964031"/>
            <a:ext cx="1579879" cy="116442"/>
          </a:xfrm>
          <a:prstGeom prst="rect">
            <a:avLst/>
          </a:prstGeom>
          <a:noFill/>
          <a:ln>
            <a:noFill/>
          </a:ln>
        </p:spPr>
        <p:txBody>
          <a:bodyPr spcFirstLastPara="1" wrap="square" lIns="0" tIns="0" rIns="0" bIns="0" anchor="t" anchorCtr="0">
            <a:spAutoFit/>
          </a:bodyPr>
          <a:lstStyle>
            <a:lvl1pPr lvl="0" algn="l">
              <a:lnSpc>
                <a:spcPct val="100000"/>
              </a:lnSpc>
              <a:spcBef>
                <a:spcPts val="0"/>
              </a:spcBef>
              <a:spcAft>
                <a:spcPts val="0"/>
              </a:spcAft>
              <a:buSzPts val="1400"/>
              <a:buNone/>
              <a:defRPr sz="900" b="1" i="0">
                <a:solidFill>
                  <a:srgbClr val="E22C91"/>
                </a:solidFill>
                <a:latin typeface="Arial"/>
                <a:ea typeface="Arial"/>
                <a:cs typeface="Arial"/>
                <a:sym typeface="Aria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8" name="Google Shape;38;p27"/>
          <p:cNvSpPr txBox="1">
            <a:spLocks noGrp="1"/>
          </p:cNvSpPr>
          <p:nvPr>
            <p:ph type="dt" idx="10"/>
          </p:nvPr>
        </p:nvSpPr>
        <p:spPr>
          <a:xfrm>
            <a:off x="457200" y="4783455"/>
            <a:ext cx="2103120" cy="215444"/>
          </a:xfrm>
          <a:prstGeom prst="rect">
            <a:avLst/>
          </a:prstGeom>
          <a:noFill/>
          <a:ln>
            <a:noFill/>
          </a:ln>
        </p:spPr>
        <p:txBody>
          <a:bodyPr spcFirstLastPara="1" wrap="square" lIns="0" tIns="0" rIns="0" bIns="0" anchor="t" anchorCtr="0">
            <a:spAutoFit/>
          </a:bodyPr>
          <a:lstStyle>
            <a:lvl1pPr lvl="0" algn="l">
              <a:lnSpc>
                <a:spcPct val="100000"/>
              </a:lnSpc>
              <a:spcBef>
                <a:spcPts val="0"/>
              </a:spcBef>
              <a:spcAft>
                <a:spcPts val="0"/>
              </a:spcAft>
              <a:buSzPts val="1400"/>
              <a:buNone/>
              <a:defRPr>
                <a:solidFill>
                  <a:srgbClr val="888888"/>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9" name="Google Shape;39;p27"/>
          <p:cNvSpPr txBox="1">
            <a:spLocks noGrp="1"/>
          </p:cNvSpPr>
          <p:nvPr>
            <p:ph type="sldNum" idx="12"/>
          </p:nvPr>
        </p:nvSpPr>
        <p:spPr>
          <a:xfrm>
            <a:off x="8661019" y="4944266"/>
            <a:ext cx="168909" cy="116442"/>
          </a:xfrm>
          <a:prstGeom prst="rect">
            <a:avLst/>
          </a:prstGeom>
          <a:noFill/>
          <a:ln>
            <a:noFill/>
          </a:ln>
        </p:spPr>
        <p:txBody>
          <a:bodyPr spcFirstLastPara="1" wrap="square" lIns="0" tIns="0" rIns="0" bIns="0" anchor="t" anchorCtr="0">
            <a:spAutoFit/>
          </a:bodyPr>
          <a:lstStyle>
            <a:lvl1pPr marL="28575" marR="0" lvl="0" indent="0" algn="l">
              <a:lnSpc>
                <a:spcPct val="103777"/>
              </a:lnSpc>
              <a:spcBef>
                <a:spcPts val="0"/>
              </a:spcBef>
              <a:spcAft>
                <a:spcPts val="0"/>
              </a:spcAft>
              <a:buClr>
                <a:srgbClr val="000000"/>
              </a:buClr>
              <a:buSzPts val="900"/>
              <a:buFont typeface="Arial"/>
              <a:buNone/>
              <a:defRPr sz="900" b="0" i="0" u="none" strike="noStrike" cap="none">
                <a:solidFill>
                  <a:srgbClr val="E22C91"/>
                </a:solidFill>
                <a:latin typeface="Arial"/>
                <a:ea typeface="Arial"/>
                <a:cs typeface="Arial"/>
                <a:sym typeface="Arial"/>
              </a:defRPr>
            </a:lvl1pPr>
            <a:lvl2pPr marL="28575" marR="0" lvl="1" indent="0" algn="l">
              <a:lnSpc>
                <a:spcPct val="103777"/>
              </a:lnSpc>
              <a:spcBef>
                <a:spcPts val="0"/>
              </a:spcBef>
              <a:spcAft>
                <a:spcPts val="0"/>
              </a:spcAft>
              <a:buClr>
                <a:srgbClr val="000000"/>
              </a:buClr>
              <a:buSzPts val="900"/>
              <a:buFont typeface="Arial"/>
              <a:buNone/>
              <a:defRPr sz="900" b="0" i="0" u="none" strike="noStrike" cap="none">
                <a:solidFill>
                  <a:srgbClr val="E22C91"/>
                </a:solidFill>
                <a:latin typeface="Arial"/>
                <a:ea typeface="Arial"/>
                <a:cs typeface="Arial"/>
                <a:sym typeface="Arial"/>
              </a:defRPr>
            </a:lvl2pPr>
            <a:lvl3pPr marL="28575" marR="0" lvl="2" indent="0" algn="l">
              <a:lnSpc>
                <a:spcPct val="103777"/>
              </a:lnSpc>
              <a:spcBef>
                <a:spcPts val="0"/>
              </a:spcBef>
              <a:spcAft>
                <a:spcPts val="0"/>
              </a:spcAft>
              <a:buClr>
                <a:srgbClr val="000000"/>
              </a:buClr>
              <a:buSzPts val="900"/>
              <a:buFont typeface="Arial"/>
              <a:buNone/>
              <a:defRPr sz="900" b="0" i="0" u="none" strike="noStrike" cap="none">
                <a:solidFill>
                  <a:srgbClr val="E22C91"/>
                </a:solidFill>
                <a:latin typeface="Arial"/>
                <a:ea typeface="Arial"/>
                <a:cs typeface="Arial"/>
                <a:sym typeface="Arial"/>
              </a:defRPr>
            </a:lvl3pPr>
            <a:lvl4pPr marL="28575" marR="0" lvl="3" indent="0" algn="l">
              <a:lnSpc>
                <a:spcPct val="103777"/>
              </a:lnSpc>
              <a:spcBef>
                <a:spcPts val="0"/>
              </a:spcBef>
              <a:spcAft>
                <a:spcPts val="0"/>
              </a:spcAft>
              <a:buClr>
                <a:srgbClr val="000000"/>
              </a:buClr>
              <a:buSzPts val="900"/>
              <a:buFont typeface="Arial"/>
              <a:buNone/>
              <a:defRPr sz="900" b="0" i="0" u="none" strike="noStrike" cap="none">
                <a:solidFill>
                  <a:srgbClr val="E22C91"/>
                </a:solidFill>
                <a:latin typeface="Arial"/>
                <a:ea typeface="Arial"/>
                <a:cs typeface="Arial"/>
                <a:sym typeface="Arial"/>
              </a:defRPr>
            </a:lvl4pPr>
            <a:lvl5pPr marL="28575" marR="0" lvl="4" indent="0" algn="l">
              <a:lnSpc>
                <a:spcPct val="103777"/>
              </a:lnSpc>
              <a:spcBef>
                <a:spcPts val="0"/>
              </a:spcBef>
              <a:spcAft>
                <a:spcPts val="0"/>
              </a:spcAft>
              <a:buClr>
                <a:srgbClr val="000000"/>
              </a:buClr>
              <a:buSzPts val="900"/>
              <a:buFont typeface="Arial"/>
              <a:buNone/>
              <a:defRPr sz="900" b="0" i="0" u="none" strike="noStrike" cap="none">
                <a:solidFill>
                  <a:srgbClr val="E22C91"/>
                </a:solidFill>
                <a:latin typeface="Arial"/>
                <a:ea typeface="Arial"/>
                <a:cs typeface="Arial"/>
                <a:sym typeface="Arial"/>
              </a:defRPr>
            </a:lvl5pPr>
            <a:lvl6pPr marL="28575" marR="0" lvl="5" indent="0" algn="l">
              <a:lnSpc>
                <a:spcPct val="103777"/>
              </a:lnSpc>
              <a:spcBef>
                <a:spcPts val="0"/>
              </a:spcBef>
              <a:spcAft>
                <a:spcPts val="0"/>
              </a:spcAft>
              <a:buClr>
                <a:srgbClr val="000000"/>
              </a:buClr>
              <a:buSzPts val="900"/>
              <a:buFont typeface="Arial"/>
              <a:buNone/>
              <a:defRPr sz="900" b="0" i="0" u="none" strike="noStrike" cap="none">
                <a:solidFill>
                  <a:srgbClr val="E22C91"/>
                </a:solidFill>
                <a:latin typeface="Arial"/>
                <a:ea typeface="Arial"/>
                <a:cs typeface="Arial"/>
                <a:sym typeface="Arial"/>
              </a:defRPr>
            </a:lvl6pPr>
            <a:lvl7pPr marL="28575" marR="0" lvl="6" indent="0" algn="l">
              <a:lnSpc>
                <a:spcPct val="103777"/>
              </a:lnSpc>
              <a:spcBef>
                <a:spcPts val="0"/>
              </a:spcBef>
              <a:spcAft>
                <a:spcPts val="0"/>
              </a:spcAft>
              <a:buClr>
                <a:srgbClr val="000000"/>
              </a:buClr>
              <a:buSzPts val="900"/>
              <a:buFont typeface="Arial"/>
              <a:buNone/>
              <a:defRPr sz="900" b="0" i="0" u="none" strike="noStrike" cap="none">
                <a:solidFill>
                  <a:srgbClr val="E22C91"/>
                </a:solidFill>
                <a:latin typeface="Arial"/>
                <a:ea typeface="Arial"/>
                <a:cs typeface="Arial"/>
                <a:sym typeface="Arial"/>
              </a:defRPr>
            </a:lvl7pPr>
            <a:lvl8pPr marL="28575" marR="0" lvl="7" indent="0" algn="l">
              <a:lnSpc>
                <a:spcPct val="103777"/>
              </a:lnSpc>
              <a:spcBef>
                <a:spcPts val="0"/>
              </a:spcBef>
              <a:spcAft>
                <a:spcPts val="0"/>
              </a:spcAft>
              <a:buClr>
                <a:srgbClr val="000000"/>
              </a:buClr>
              <a:buSzPts val="900"/>
              <a:buFont typeface="Arial"/>
              <a:buNone/>
              <a:defRPr sz="900" b="0" i="0" u="none" strike="noStrike" cap="none">
                <a:solidFill>
                  <a:srgbClr val="E22C91"/>
                </a:solidFill>
                <a:latin typeface="Arial"/>
                <a:ea typeface="Arial"/>
                <a:cs typeface="Arial"/>
                <a:sym typeface="Arial"/>
              </a:defRPr>
            </a:lvl8pPr>
            <a:lvl9pPr marL="28575" marR="0" lvl="8" indent="0" algn="l">
              <a:lnSpc>
                <a:spcPct val="103777"/>
              </a:lnSpc>
              <a:spcBef>
                <a:spcPts val="0"/>
              </a:spcBef>
              <a:spcAft>
                <a:spcPts val="0"/>
              </a:spcAft>
              <a:buClr>
                <a:srgbClr val="000000"/>
              </a:buClr>
              <a:buSzPts val="900"/>
              <a:buFont typeface="Arial"/>
              <a:buNone/>
              <a:defRPr sz="900" b="0" i="0" u="none" strike="noStrike" cap="none">
                <a:solidFill>
                  <a:srgbClr val="E22C91"/>
                </a:solidFill>
                <a:latin typeface="Arial"/>
                <a:ea typeface="Arial"/>
                <a:cs typeface="Arial"/>
                <a:sym typeface="Arial"/>
              </a:defRPr>
            </a:lvl9pPr>
          </a:lstStyle>
          <a:p>
            <a:pPr marL="28575" lvl="0" indent="0" algn="l"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matchingName="2_Title and Content" type="obj">
  <p:cSld name="OBJECT">
    <p:bg>
      <p:bgPr>
        <a:solidFill>
          <a:schemeClr val="lt1"/>
        </a:solidFill>
        <a:effectLst/>
      </p:bgPr>
    </p:bg>
    <p:spTree>
      <p:nvGrpSpPr>
        <p:cNvPr id="1" name="Shape 44"/>
        <p:cNvGrpSpPr/>
        <p:nvPr/>
      </p:nvGrpSpPr>
      <p:grpSpPr>
        <a:xfrm>
          <a:off x="0" y="0"/>
          <a:ext cx="0" cy="0"/>
          <a:chOff x="0" y="0"/>
          <a:chExt cx="0" cy="0"/>
        </a:xfrm>
      </p:grpSpPr>
      <p:sp>
        <p:nvSpPr>
          <p:cNvPr id="45" name="Google Shape;45;p11"/>
          <p:cNvSpPr txBox="1">
            <a:spLocks noGrp="1"/>
          </p:cNvSpPr>
          <p:nvPr>
            <p:ph type="title"/>
          </p:nvPr>
        </p:nvSpPr>
        <p:spPr>
          <a:xfrm>
            <a:off x="228600" y="137319"/>
            <a:ext cx="4114800" cy="571500"/>
          </a:xfrm>
          <a:prstGeom prst="rect">
            <a:avLst/>
          </a:prstGeom>
          <a:noFill/>
          <a:ln>
            <a:noFill/>
          </a:ln>
        </p:spPr>
        <p:txBody>
          <a:bodyPr spcFirstLastPara="1" wrap="square" lIns="0" tIns="0" rIns="0" bIns="0" anchor="ctr" anchorCtr="0">
            <a:normAutofit/>
          </a:bodyPr>
          <a:lstStyle>
            <a:lvl1pPr lvl="0" algn="ctr">
              <a:lnSpc>
                <a:spcPct val="100000"/>
              </a:lnSpc>
              <a:spcBef>
                <a:spcPts val="0"/>
              </a:spcBef>
              <a:spcAft>
                <a:spcPts val="0"/>
              </a:spcAft>
              <a:buSzPts val="2200"/>
              <a:buNone/>
              <a:defRPr sz="2400" b="0" i="0">
                <a:solidFill>
                  <a:schemeClr val="lt1"/>
                </a:solidFill>
                <a:latin typeface="Arial"/>
                <a:ea typeface="Arial"/>
                <a:cs typeface="Arial"/>
                <a:sym typeface="Arial"/>
              </a:defRPr>
            </a:lvl1pPr>
            <a:lvl2pPr lvl="1" algn="l">
              <a:lnSpc>
                <a:spcPct val="100000"/>
              </a:lnSpc>
              <a:spcBef>
                <a:spcPts val="0"/>
              </a:spcBef>
              <a:spcAft>
                <a:spcPts val="0"/>
              </a:spcAft>
              <a:buSzPts val="700"/>
              <a:buNone/>
              <a:defRPr/>
            </a:lvl2pPr>
            <a:lvl3pPr lvl="2" algn="l">
              <a:lnSpc>
                <a:spcPct val="100000"/>
              </a:lnSpc>
              <a:spcBef>
                <a:spcPts val="0"/>
              </a:spcBef>
              <a:spcAft>
                <a:spcPts val="0"/>
              </a:spcAft>
              <a:buSzPts val="700"/>
              <a:buNone/>
              <a:defRPr/>
            </a:lvl3pPr>
            <a:lvl4pPr lvl="3" algn="l">
              <a:lnSpc>
                <a:spcPct val="100000"/>
              </a:lnSpc>
              <a:spcBef>
                <a:spcPts val="0"/>
              </a:spcBef>
              <a:spcAft>
                <a:spcPts val="0"/>
              </a:spcAft>
              <a:buSzPts val="700"/>
              <a:buNone/>
              <a:defRPr/>
            </a:lvl4pPr>
            <a:lvl5pPr lvl="4" algn="l">
              <a:lnSpc>
                <a:spcPct val="100000"/>
              </a:lnSpc>
              <a:spcBef>
                <a:spcPts val="0"/>
              </a:spcBef>
              <a:spcAft>
                <a:spcPts val="0"/>
              </a:spcAft>
              <a:buSzPts val="700"/>
              <a:buNone/>
              <a:defRPr/>
            </a:lvl5pPr>
            <a:lvl6pPr lvl="5" algn="l">
              <a:lnSpc>
                <a:spcPct val="100000"/>
              </a:lnSpc>
              <a:spcBef>
                <a:spcPts val="0"/>
              </a:spcBef>
              <a:spcAft>
                <a:spcPts val="0"/>
              </a:spcAft>
              <a:buSzPts val="700"/>
              <a:buNone/>
              <a:defRPr/>
            </a:lvl6pPr>
            <a:lvl7pPr lvl="6" algn="l">
              <a:lnSpc>
                <a:spcPct val="100000"/>
              </a:lnSpc>
              <a:spcBef>
                <a:spcPts val="0"/>
              </a:spcBef>
              <a:spcAft>
                <a:spcPts val="0"/>
              </a:spcAft>
              <a:buSzPts val="700"/>
              <a:buNone/>
              <a:defRPr/>
            </a:lvl7pPr>
            <a:lvl8pPr lvl="7" algn="l">
              <a:lnSpc>
                <a:spcPct val="100000"/>
              </a:lnSpc>
              <a:spcBef>
                <a:spcPts val="0"/>
              </a:spcBef>
              <a:spcAft>
                <a:spcPts val="0"/>
              </a:spcAft>
              <a:buSzPts val="700"/>
              <a:buNone/>
              <a:defRPr/>
            </a:lvl8pPr>
            <a:lvl9pPr lvl="8" algn="l">
              <a:lnSpc>
                <a:spcPct val="100000"/>
              </a:lnSpc>
              <a:spcBef>
                <a:spcPts val="0"/>
              </a:spcBef>
              <a:spcAft>
                <a:spcPts val="0"/>
              </a:spcAft>
              <a:buSzPts val="700"/>
              <a:buNone/>
              <a:defRPr/>
            </a:lvl9pPr>
          </a:lstStyle>
          <a:p>
            <a:endParaRPr/>
          </a:p>
        </p:txBody>
      </p:sp>
      <p:sp>
        <p:nvSpPr>
          <p:cNvPr id="46" name="Google Shape;46;p11"/>
          <p:cNvSpPr txBox="1">
            <a:spLocks noGrp="1"/>
          </p:cNvSpPr>
          <p:nvPr>
            <p:ph type="body" idx="1"/>
          </p:nvPr>
        </p:nvSpPr>
        <p:spPr>
          <a:xfrm>
            <a:off x="228600" y="800100"/>
            <a:ext cx="4114800" cy="2263200"/>
          </a:xfrm>
          <a:prstGeom prst="rect">
            <a:avLst/>
          </a:prstGeom>
          <a:noFill/>
          <a:ln>
            <a:noFill/>
          </a:ln>
        </p:spPr>
        <p:txBody>
          <a:bodyPr spcFirstLastPara="1" wrap="square" lIns="0" tIns="0" rIns="0" bIns="0" anchor="t" anchorCtr="0">
            <a:normAutofit/>
          </a:bodyPr>
          <a:lstStyle>
            <a:lvl1pPr marL="457200" lvl="0" indent="-228600" algn="l">
              <a:lnSpc>
                <a:spcPct val="100000"/>
              </a:lnSpc>
              <a:spcBef>
                <a:spcPts val="300"/>
              </a:spcBef>
              <a:spcAft>
                <a:spcPts val="0"/>
              </a:spcAft>
              <a:buSzPts val="1600"/>
              <a:buNone/>
              <a:defRPr b="0" i="0">
                <a:solidFill>
                  <a:schemeClr val="dk1"/>
                </a:solidFill>
              </a:defRPr>
            </a:lvl1pPr>
            <a:lvl2pPr marL="914400" lvl="1" indent="-317500" algn="l">
              <a:lnSpc>
                <a:spcPct val="100000"/>
              </a:lnSpc>
              <a:spcBef>
                <a:spcPts val="300"/>
              </a:spcBef>
              <a:spcAft>
                <a:spcPts val="0"/>
              </a:spcAft>
              <a:buSzPts val="1400"/>
              <a:buChar char="–"/>
              <a:defRPr/>
            </a:lvl2pPr>
            <a:lvl3pPr marL="1371600" lvl="2" indent="-304800" algn="l">
              <a:lnSpc>
                <a:spcPct val="100000"/>
              </a:lnSpc>
              <a:spcBef>
                <a:spcPts val="200"/>
              </a:spcBef>
              <a:spcAft>
                <a:spcPts val="0"/>
              </a:spcAft>
              <a:buSzPts val="1200"/>
              <a:buChar char="•"/>
              <a:defRPr/>
            </a:lvl3pPr>
            <a:lvl4pPr marL="1828800" lvl="3" indent="-292100" algn="l">
              <a:lnSpc>
                <a:spcPct val="100000"/>
              </a:lnSpc>
              <a:spcBef>
                <a:spcPts val="200"/>
              </a:spcBef>
              <a:spcAft>
                <a:spcPts val="0"/>
              </a:spcAft>
              <a:buSzPts val="1000"/>
              <a:buChar char="–"/>
              <a:defRPr/>
            </a:lvl4pPr>
            <a:lvl5pPr marL="2286000" lvl="4" indent="-292100" algn="l">
              <a:lnSpc>
                <a:spcPct val="100000"/>
              </a:lnSpc>
              <a:spcBef>
                <a:spcPts val="200"/>
              </a:spcBef>
              <a:spcAft>
                <a:spcPts val="0"/>
              </a:spcAft>
              <a:buSzPts val="1000"/>
              <a:buChar char="»"/>
              <a:defRPr/>
            </a:lvl5pPr>
            <a:lvl6pPr marL="2743200" lvl="5" indent="-292100" algn="l">
              <a:lnSpc>
                <a:spcPct val="100000"/>
              </a:lnSpc>
              <a:spcBef>
                <a:spcPts val="200"/>
              </a:spcBef>
              <a:spcAft>
                <a:spcPts val="0"/>
              </a:spcAft>
              <a:buSzPts val="1000"/>
              <a:buChar char="•"/>
              <a:defRPr/>
            </a:lvl6pPr>
            <a:lvl7pPr marL="3200400" lvl="6" indent="-292100" algn="l">
              <a:lnSpc>
                <a:spcPct val="100000"/>
              </a:lnSpc>
              <a:spcBef>
                <a:spcPts val="200"/>
              </a:spcBef>
              <a:spcAft>
                <a:spcPts val="0"/>
              </a:spcAft>
              <a:buSzPts val="1000"/>
              <a:buChar char="•"/>
              <a:defRPr/>
            </a:lvl7pPr>
            <a:lvl8pPr marL="3657600" lvl="7" indent="-292100" algn="l">
              <a:lnSpc>
                <a:spcPct val="100000"/>
              </a:lnSpc>
              <a:spcBef>
                <a:spcPts val="200"/>
              </a:spcBef>
              <a:spcAft>
                <a:spcPts val="0"/>
              </a:spcAft>
              <a:buSzPts val="1000"/>
              <a:buChar char="•"/>
              <a:defRPr/>
            </a:lvl8pPr>
            <a:lvl9pPr marL="4114800" lvl="8" indent="-292100" algn="l">
              <a:lnSpc>
                <a:spcPct val="100000"/>
              </a:lnSpc>
              <a:spcBef>
                <a:spcPts val="200"/>
              </a:spcBef>
              <a:spcAft>
                <a:spcPts val="0"/>
              </a:spcAft>
              <a:buSzPts val="1000"/>
              <a:buChar char="•"/>
              <a:defRPr/>
            </a:lvl9pPr>
          </a:lstStyle>
          <a:p>
            <a:endParaRPr/>
          </a:p>
        </p:txBody>
      </p:sp>
      <p:sp>
        <p:nvSpPr>
          <p:cNvPr id="47" name="Google Shape;47;p11"/>
          <p:cNvSpPr txBox="1">
            <a:spLocks noGrp="1"/>
          </p:cNvSpPr>
          <p:nvPr>
            <p:ph type="ftr" idx="11"/>
          </p:nvPr>
        </p:nvSpPr>
        <p:spPr>
          <a:xfrm>
            <a:off x="1562100" y="3178175"/>
            <a:ext cx="1447800" cy="182700"/>
          </a:xfrm>
          <a:prstGeom prst="rect">
            <a:avLst/>
          </a:prstGeom>
          <a:noFill/>
          <a:ln>
            <a:noFill/>
          </a:ln>
        </p:spPr>
        <p:txBody>
          <a:bodyPr spcFirstLastPara="1" wrap="square" lIns="0" tIns="0" rIns="0" bIns="0" anchor="ctr" anchorCtr="0">
            <a:noAutofit/>
          </a:bodyPr>
          <a:lstStyle>
            <a:lvl1pPr marR="0" lvl="0" algn="ctr" rtl="0">
              <a:lnSpc>
                <a:spcPct val="100000"/>
              </a:lnSpc>
              <a:spcBef>
                <a:spcPts val="0"/>
              </a:spcBef>
              <a:spcAft>
                <a:spcPts val="0"/>
              </a:spcAft>
              <a:buClr>
                <a:srgbClr val="000000"/>
              </a:buClr>
              <a:buSzPts val="700"/>
              <a:buFont typeface="Arial"/>
              <a:buNone/>
              <a:defRPr sz="900" b="1" i="0" u="none" strike="noStrike" cap="none">
                <a:solidFill>
                  <a:srgbClr val="E22C91"/>
                </a:solidFill>
                <a:latin typeface="Arial"/>
                <a:ea typeface="Arial"/>
                <a:cs typeface="Arial"/>
                <a:sym typeface="Arial"/>
              </a:defRPr>
            </a:lvl1pPr>
            <a:lvl2pPr marR="0" lvl="1" algn="l" rtl="0">
              <a:lnSpc>
                <a:spcPct val="100000"/>
              </a:lnSpc>
              <a:spcBef>
                <a:spcPts val="0"/>
              </a:spcBef>
              <a:spcAft>
                <a:spcPts val="0"/>
              </a:spcAft>
              <a:buClr>
                <a:srgbClr val="000000"/>
              </a:buClr>
              <a:buSzPts val="700"/>
              <a:buFont typeface="Arial"/>
              <a:buNone/>
              <a:defRPr sz="7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700"/>
              <a:buFont typeface="Arial"/>
              <a:buNone/>
              <a:defRPr sz="7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700"/>
              <a:buFont typeface="Arial"/>
              <a:buNone/>
              <a:defRPr sz="7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700"/>
              <a:buFont typeface="Arial"/>
              <a:buNone/>
              <a:defRPr sz="7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700"/>
              <a:buFont typeface="Arial"/>
              <a:buNone/>
              <a:defRPr sz="7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700"/>
              <a:buFont typeface="Arial"/>
              <a:buNone/>
              <a:defRPr sz="7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700"/>
              <a:buFont typeface="Arial"/>
              <a:buNone/>
              <a:defRPr sz="7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700"/>
              <a:buFont typeface="Arial"/>
              <a:buNone/>
              <a:defRPr sz="700" b="0" i="0" u="none" strike="noStrike" cap="none">
                <a:solidFill>
                  <a:srgbClr val="000000"/>
                </a:solidFill>
                <a:latin typeface="Arial"/>
                <a:ea typeface="Arial"/>
                <a:cs typeface="Arial"/>
                <a:sym typeface="Arial"/>
              </a:defRPr>
            </a:lvl9pPr>
          </a:lstStyle>
          <a:p>
            <a:endParaRPr/>
          </a:p>
        </p:txBody>
      </p:sp>
      <p:sp>
        <p:nvSpPr>
          <p:cNvPr id="48" name="Google Shape;48;p11"/>
          <p:cNvSpPr txBox="1">
            <a:spLocks noGrp="1"/>
          </p:cNvSpPr>
          <p:nvPr>
            <p:ph type="dt" idx="10"/>
          </p:nvPr>
        </p:nvSpPr>
        <p:spPr>
          <a:xfrm>
            <a:off x="228600" y="3178175"/>
            <a:ext cx="1066800" cy="182700"/>
          </a:xfrm>
          <a:prstGeom prst="rect">
            <a:avLst/>
          </a:prstGeom>
          <a:noFill/>
          <a:ln>
            <a:noFill/>
          </a:ln>
        </p:spPr>
        <p:txBody>
          <a:bodyPr spcFirstLastPara="1" wrap="square" lIns="0" tIns="0" rIns="0" bIns="0" anchor="ctr" anchorCtr="0">
            <a:noAutofit/>
          </a:bodyPr>
          <a:lstStyle>
            <a:lvl1pPr marR="0" lvl="0" algn="l" rtl="0">
              <a:lnSpc>
                <a:spcPct val="100000"/>
              </a:lnSpc>
              <a:spcBef>
                <a:spcPts val="0"/>
              </a:spcBef>
              <a:spcAft>
                <a:spcPts val="0"/>
              </a:spcAft>
              <a:buClr>
                <a:srgbClr val="000000"/>
              </a:buClr>
              <a:buSzPts val="700"/>
              <a:buFont typeface="Arial"/>
              <a:buNone/>
              <a:defRPr sz="700" b="0" i="0" u="none" strike="noStrike" cap="none">
                <a:solidFill>
                  <a:srgbClr val="888888"/>
                </a:solidFill>
                <a:latin typeface="Arial"/>
                <a:ea typeface="Arial"/>
                <a:cs typeface="Arial"/>
                <a:sym typeface="Arial"/>
              </a:defRPr>
            </a:lvl1pPr>
            <a:lvl2pPr marR="0" lvl="1" algn="l" rtl="0">
              <a:lnSpc>
                <a:spcPct val="100000"/>
              </a:lnSpc>
              <a:spcBef>
                <a:spcPts val="0"/>
              </a:spcBef>
              <a:spcAft>
                <a:spcPts val="0"/>
              </a:spcAft>
              <a:buClr>
                <a:srgbClr val="000000"/>
              </a:buClr>
              <a:buSzPts val="700"/>
              <a:buFont typeface="Arial"/>
              <a:buNone/>
              <a:defRPr sz="7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700"/>
              <a:buFont typeface="Arial"/>
              <a:buNone/>
              <a:defRPr sz="7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700"/>
              <a:buFont typeface="Arial"/>
              <a:buNone/>
              <a:defRPr sz="7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700"/>
              <a:buFont typeface="Arial"/>
              <a:buNone/>
              <a:defRPr sz="7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700"/>
              <a:buFont typeface="Arial"/>
              <a:buNone/>
              <a:defRPr sz="7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700"/>
              <a:buFont typeface="Arial"/>
              <a:buNone/>
              <a:defRPr sz="7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700"/>
              <a:buFont typeface="Arial"/>
              <a:buNone/>
              <a:defRPr sz="7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700"/>
              <a:buFont typeface="Arial"/>
              <a:buNone/>
              <a:defRPr sz="700" b="0" i="0" u="none" strike="noStrike" cap="none">
                <a:solidFill>
                  <a:srgbClr val="000000"/>
                </a:solidFill>
                <a:latin typeface="Arial"/>
                <a:ea typeface="Arial"/>
                <a:cs typeface="Arial"/>
                <a:sym typeface="Arial"/>
              </a:defRPr>
            </a:lvl9pPr>
          </a:lstStyle>
          <a:p>
            <a:endParaRPr/>
          </a:p>
        </p:txBody>
      </p:sp>
      <p:sp>
        <p:nvSpPr>
          <p:cNvPr id="49" name="Google Shape;49;p11"/>
          <p:cNvSpPr txBox="1">
            <a:spLocks noGrp="1"/>
          </p:cNvSpPr>
          <p:nvPr>
            <p:ph type="sldNum" idx="12"/>
          </p:nvPr>
        </p:nvSpPr>
        <p:spPr>
          <a:xfrm>
            <a:off x="3276600" y="3178175"/>
            <a:ext cx="1066800" cy="182700"/>
          </a:xfrm>
          <a:prstGeom prst="rect">
            <a:avLst/>
          </a:prstGeom>
          <a:noFill/>
          <a:ln>
            <a:noFill/>
          </a:ln>
        </p:spPr>
        <p:txBody>
          <a:bodyPr spcFirstLastPara="1" wrap="square" lIns="0" tIns="0" rIns="0" bIns="0" anchor="ctr" anchorCtr="0">
            <a:noAutofit/>
          </a:bodyPr>
          <a:lstStyle>
            <a:lvl1pPr marL="25400" marR="0" lvl="0" indent="0" algn="r">
              <a:lnSpc>
                <a:spcPct val="103777"/>
              </a:lnSpc>
              <a:spcBef>
                <a:spcPts val="0"/>
              </a:spcBef>
              <a:spcAft>
                <a:spcPts val="0"/>
              </a:spcAft>
              <a:buClr>
                <a:srgbClr val="000000"/>
              </a:buClr>
              <a:buSzPts val="600"/>
              <a:buFont typeface="Arial"/>
              <a:buNone/>
              <a:defRPr sz="900" b="0" i="0" u="none" strike="noStrike" cap="none">
                <a:solidFill>
                  <a:srgbClr val="E22C91"/>
                </a:solidFill>
                <a:latin typeface="Arial"/>
                <a:ea typeface="Arial"/>
                <a:cs typeface="Arial"/>
                <a:sym typeface="Arial"/>
              </a:defRPr>
            </a:lvl1pPr>
            <a:lvl2pPr marL="25400" marR="0" lvl="1" indent="0" algn="r">
              <a:lnSpc>
                <a:spcPct val="103777"/>
              </a:lnSpc>
              <a:spcBef>
                <a:spcPts val="0"/>
              </a:spcBef>
              <a:spcAft>
                <a:spcPts val="0"/>
              </a:spcAft>
              <a:buClr>
                <a:srgbClr val="000000"/>
              </a:buClr>
              <a:buSzPts val="600"/>
              <a:buFont typeface="Arial"/>
              <a:buNone/>
              <a:defRPr sz="900" b="0" i="0" u="none" strike="noStrike" cap="none">
                <a:solidFill>
                  <a:srgbClr val="E22C91"/>
                </a:solidFill>
                <a:latin typeface="Arial"/>
                <a:ea typeface="Arial"/>
                <a:cs typeface="Arial"/>
                <a:sym typeface="Arial"/>
              </a:defRPr>
            </a:lvl2pPr>
            <a:lvl3pPr marL="25400" marR="0" lvl="2" indent="0" algn="r">
              <a:lnSpc>
                <a:spcPct val="103777"/>
              </a:lnSpc>
              <a:spcBef>
                <a:spcPts val="0"/>
              </a:spcBef>
              <a:spcAft>
                <a:spcPts val="0"/>
              </a:spcAft>
              <a:buClr>
                <a:srgbClr val="000000"/>
              </a:buClr>
              <a:buSzPts val="600"/>
              <a:buFont typeface="Arial"/>
              <a:buNone/>
              <a:defRPr sz="900" b="0" i="0" u="none" strike="noStrike" cap="none">
                <a:solidFill>
                  <a:srgbClr val="E22C91"/>
                </a:solidFill>
                <a:latin typeface="Arial"/>
                <a:ea typeface="Arial"/>
                <a:cs typeface="Arial"/>
                <a:sym typeface="Arial"/>
              </a:defRPr>
            </a:lvl3pPr>
            <a:lvl4pPr marL="25400" marR="0" lvl="3" indent="0" algn="r">
              <a:lnSpc>
                <a:spcPct val="103777"/>
              </a:lnSpc>
              <a:spcBef>
                <a:spcPts val="0"/>
              </a:spcBef>
              <a:spcAft>
                <a:spcPts val="0"/>
              </a:spcAft>
              <a:buClr>
                <a:srgbClr val="000000"/>
              </a:buClr>
              <a:buSzPts val="600"/>
              <a:buFont typeface="Arial"/>
              <a:buNone/>
              <a:defRPr sz="900" b="0" i="0" u="none" strike="noStrike" cap="none">
                <a:solidFill>
                  <a:srgbClr val="E22C91"/>
                </a:solidFill>
                <a:latin typeface="Arial"/>
                <a:ea typeface="Arial"/>
                <a:cs typeface="Arial"/>
                <a:sym typeface="Arial"/>
              </a:defRPr>
            </a:lvl4pPr>
            <a:lvl5pPr marL="25400" marR="0" lvl="4" indent="0" algn="r">
              <a:lnSpc>
                <a:spcPct val="103777"/>
              </a:lnSpc>
              <a:spcBef>
                <a:spcPts val="0"/>
              </a:spcBef>
              <a:spcAft>
                <a:spcPts val="0"/>
              </a:spcAft>
              <a:buClr>
                <a:srgbClr val="000000"/>
              </a:buClr>
              <a:buSzPts val="600"/>
              <a:buFont typeface="Arial"/>
              <a:buNone/>
              <a:defRPr sz="900" b="0" i="0" u="none" strike="noStrike" cap="none">
                <a:solidFill>
                  <a:srgbClr val="E22C91"/>
                </a:solidFill>
                <a:latin typeface="Arial"/>
                <a:ea typeface="Arial"/>
                <a:cs typeface="Arial"/>
                <a:sym typeface="Arial"/>
              </a:defRPr>
            </a:lvl5pPr>
            <a:lvl6pPr marL="25400" marR="0" lvl="5" indent="0" algn="r">
              <a:lnSpc>
                <a:spcPct val="103777"/>
              </a:lnSpc>
              <a:spcBef>
                <a:spcPts val="0"/>
              </a:spcBef>
              <a:spcAft>
                <a:spcPts val="0"/>
              </a:spcAft>
              <a:buClr>
                <a:srgbClr val="000000"/>
              </a:buClr>
              <a:buSzPts val="600"/>
              <a:buFont typeface="Arial"/>
              <a:buNone/>
              <a:defRPr sz="900" b="0" i="0" u="none" strike="noStrike" cap="none">
                <a:solidFill>
                  <a:srgbClr val="E22C91"/>
                </a:solidFill>
                <a:latin typeface="Arial"/>
                <a:ea typeface="Arial"/>
                <a:cs typeface="Arial"/>
                <a:sym typeface="Arial"/>
              </a:defRPr>
            </a:lvl6pPr>
            <a:lvl7pPr marL="25400" marR="0" lvl="6" indent="0" algn="r">
              <a:lnSpc>
                <a:spcPct val="103777"/>
              </a:lnSpc>
              <a:spcBef>
                <a:spcPts val="0"/>
              </a:spcBef>
              <a:spcAft>
                <a:spcPts val="0"/>
              </a:spcAft>
              <a:buClr>
                <a:srgbClr val="000000"/>
              </a:buClr>
              <a:buSzPts val="600"/>
              <a:buFont typeface="Arial"/>
              <a:buNone/>
              <a:defRPr sz="900" b="0" i="0" u="none" strike="noStrike" cap="none">
                <a:solidFill>
                  <a:srgbClr val="E22C91"/>
                </a:solidFill>
                <a:latin typeface="Arial"/>
                <a:ea typeface="Arial"/>
                <a:cs typeface="Arial"/>
                <a:sym typeface="Arial"/>
              </a:defRPr>
            </a:lvl7pPr>
            <a:lvl8pPr marL="25400" marR="0" lvl="7" indent="0" algn="r">
              <a:lnSpc>
                <a:spcPct val="103777"/>
              </a:lnSpc>
              <a:spcBef>
                <a:spcPts val="0"/>
              </a:spcBef>
              <a:spcAft>
                <a:spcPts val="0"/>
              </a:spcAft>
              <a:buClr>
                <a:srgbClr val="000000"/>
              </a:buClr>
              <a:buSzPts val="600"/>
              <a:buFont typeface="Arial"/>
              <a:buNone/>
              <a:defRPr sz="900" b="0" i="0" u="none" strike="noStrike" cap="none">
                <a:solidFill>
                  <a:srgbClr val="E22C91"/>
                </a:solidFill>
                <a:latin typeface="Arial"/>
                <a:ea typeface="Arial"/>
                <a:cs typeface="Arial"/>
                <a:sym typeface="Arial"/>
              </a:defRPr>
            </a:lvl8pPr>
            <a:lvl9pPr marL="25400" marR="0" lvl="8" indent="0" algn="r">
              <a:lnSpc>
                <a:spcPct val="103777"/>
              </a:lnSpc>
              <a:spcBef>
                <a:spcPts val="0"/>
              </a:spcBef>
              <a:spcAft>
                <a:spcPts val="0"/>
              </a:spcAft>
              <a:buClr>
                <a:srgbClr val="000000"/>
              </a:buClr>
              <a:buSzPts val="600"/>
              <a:buFont typeface="Arial"/>
              <a:buNone/>
              <a:defRPr sz="900" b="0" i="0" u="none" strike="noStrike" cap="none">
                <a:solidFill>
                  <a:srgbClr val="E22C91"/>
                </a:solidFill>
                <a:latin typeface="Arial"/>
                <a:ea typeface="Arial"/>
                <a:cs typeface="Arial"/>
                <a:sym typeface="Arial"/>
              </a:defRPr>
            </a:lvl9pPr>
          </a:lstStyle>
          <a:p>
            <a:pPr marL="2540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1_Blank">
  <p:cSld name="1_Blank">
    <p:spTree>
      <p:nvGrpSpPr>
        <p:cNvPr id="1" name="Shape 50"/>
        <p:cNvGrpSpPr/>
        <p:nvPr/>
      </p:nvGrpSpPr>
      <p:grpSpPr>
        <a:xfrm>
          <a:off x="0" y="0"/>
          <a:ext cx="0" cy="0"/>
          <a:chOff x="0" y="0"/>
          <a:chExt cx="0" cy="0"/>
        </a:xfrm>
      </p:grpSpPr>
      <p:sp>
        <p:nvSpPr>
          <p:cNvPr id="51" name="Google Shape;51;p12"/>
          <p:cNvSpPr txBox="1">
            <a:spLocks noGrp="1"/>
          </p:cNvSpPr>
          <p:nvPr>
            <p:ph type="ftr" idx="11"/>
          </p:nvPr>
        </p:nvSpPr>
        <p:spPr>
          <a:xfrm>
            <a:off x="1562100" y="3178175"/>
            <a:ext cx="1447800" cy="182700"/>
          </a:xfrm>
          <a:prstGeom prst="rect">
            <a:avLst/>
          </a:prstGeom>
          <a:noFill/>
          <a:ln>
            <a:noFill/>
          </a:ln>
        </p:spPr>
        <p:txBody>
          <a:bodyPr spcFirstLastPara="1" wrap="square" lIns="0" tIns="0" rIns="0" bIns="0" anchor="ctr" anchorCtr="0">
            <a:noAutofit/>
          </a:bodyPr>
          <a:lstStyle>
            <a:lvl1pPr marR="0" lvl="0" algn="ctr" rtl="0">
              <a:lnSpc>
                <a:spcPct val="100000"/>
              </a:lnSpc>
              <a:spcBef>
                <a:spcPts val="0"/>
              </a:spcBef>
              <a:spcAft>
                <a:spcPts val="0"/>
              </a:spcAft>
              <a:buClr>
                <a:srgbClr val="000000"/>
              </a:buClr>
              <a:buSzPts val="700"/>
              <a:buFont typeface="Arial"/>
              <a:buNone/>
              <a:defRPr sz="900" b="1" i="0" u="none" strike="noStrike" cap="none">
                <a:solidFill>
                  <a:srgbClr val="E22C91"/>
                </a:solidFill>
                <a:latin typeface="Arial"/>
                <a:ea typeface="Arial"/>
                <a:cs typeface="Arial"/>
                <a:sym typeface="Arial"/>
              </a:defRPr>
            </a:lvl1pPr>
            <a:lvl2pPr marR="0" lvl="1" algn="l" rtl="0">
              <a:lnSpc>
                <a:spcPct val="100000"/>
              </a:lnSpc>
              <a:spcBef>
                <a:spcPts val="0"/>
              </a:spcBef>
              <a:spcAft>
                <a:spcPts val="0"/>
              </a:spcAft>
              <a:buClr>
                <a:srgbClr val="000000"/>
              </a:buClr>
              <a:buSzPts val="700"/>
              <a:buFont typeface="Arial"/>
              <a:buNone/>
              <a:defRPr sz="7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700"/>
              <a:buFont typeface="Arial"/>
              <a:buNone/>
              <a:defRPr sz="7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700"/>
              <a:buFont typeface="Arial"/>
              <a:buNone/>
              <a:defRPr sz="7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700"/>
              <a:buFont typeface="Arial"/>
              <a:buNone/>
              <a:defRPr sz="7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700"/>
              <a:buFont typeface="Arial"/>
              <a:buNone/>
              <a:defRPr sz="7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700"/>
              <a:buFont typeface="Arial"/>
              <a:buNone/>
              <a:defRPr sz="7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700"/>
              <a:buFont typeface="Arial"/>
              <a:buNone/>
              <a:defRPr sz="7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700"/>
              <a:buFont typeface="Arial"/>
              <a:buNone/>
              <a:defRPr sz="700" b="0" i="0" u="none" strike="noStrike" cap="none">
                <a:solidFill>
                  <a:srgbClr val="000000"/>
                </a:solidFill>
                <a:latin typeface="Arial"/>
                <a:ea typeface="Arial"/>
                <a:cs typeface="Arial"/>
                <a:sym typeface="Arial"/>
              </a:defRPr>
            </a:lvl9pPr>
          </a:lstStyle>
          <a:p>
            <a:endParaRPr/>
          </a:p>
        </p:txBody>
      </p:sp>
      <p:sp>
        <p:nvSpPr>
          <p:cNvPr id="52" name="Google Shape;52;p12"/>
          <p:cNvSpPr txBox="1">
            <a:spLocks noGrp="1"/>
          </p:cNvSpPr>
          <p:nvPr>
            <p:ph type="dt" idx="10"/>
          </p:nvPr>
        </p:nvSpPr>
        <p:spPr>
          <a:xfrm>
            <a:off x="228600" y="3178175"/>
            <a:ext cx="1066800" cy="182700"/>
          </a:xfrm>
          <a:prstGeom prst="rect">
            <a:avLst/>
          </a:prstGeom>
          <a:noFill/>
          <a:ln>
            <a:noFill/>
          </a:ln>
        </p:spPr>
        <p:txBody>
          <a:bodyPr spcFirstLastPara="1" wrap="square" lIns="0" tIns="0" rIns="0" bIns="0" anchor="ctr" anchorCtr="0">
            <a:noAutofit/>
          </a:bodyPr>
          <a:lstStyle>
            <a:lvl1pPr marR="0" lvl="0" algn="l" rtl="0">
              <a:lnSpc>
                <a:spcPct val="100000"/>
              </a:lnSpc>
              <a:spcBef>
                <a:spcPts val="0"/>
              </a:spcBef>
              <a:spcAft>
                <a:spcPts val="0"/>
              </a:spcAft>
              <a:buClr>
                <a:srgbClr val="000000"/>
              </a:buClr>
              <a:buSzPts val="700"/>
              <a:buFont typeface="Arial"/>
              <a:buNone/>
              <a:defRPr sz="700" b="0" i="0" u="none" strike="noStrike" cap="none">
                <a:solidFill>
                  <a:srgbClr val="888888"/>
                </a:solidFill>
                <a:latin typeface="Arial"/>
                <a:ea typeface="Arial"/>
                <a:cs typeface="Arial"/>
                <a:sym typeface="Arial"/>
              </a:defRPr>
            </a:lvl1pPr>
            <a:lvl2pPr marR="0" lvl="1" algn="l" rtl="0">
              <a:lnSpc>
                <a:spcPct val="100000"/>
              </a:lnSpc>
              <a:spcBef>
                <a:spcPts val="0"/>
              </a:spcBef>
              <a:spcAft>
                <a:spcPts val="0"/>
              </a:spcAft>
              <a:buClr>
                <a:srgbClr val="000000"/>
              </a:buClr>
              <a:buSzPts val="700"/>
              <a:buFont typeface="Arial"/>
              <a:buNone/>
              <a:defRPr sz="7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700"/>
              <a:buFont typeface="Arial"/>
              <a:buNone/>
              <a:defRPr sz="7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700"/>
              <a:buFont typeface="Arial"/>
              <a:buNone/>
              <a:defRPr sz="7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700"/>
              <a:buFont typeface="Arial"/>
              <a:buNone/>
              <a:defRPr sz="7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700"/>
              <a:buFont typeface="Arial"/>
              <a:buNone/>
              <a:defRPr sz="7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700"/>
              <a:buFont typeface="Arial"/>
              <a:buNone/>
              <a:defRPr sz="7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700"/>
              <a:buFont typeface="Arial"/>
              <a:buNone/>
              <a:defRPr sz="7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700"/>
              <a:buFont typeface="Arial"/>
              <a:buNone/>
              <a:defRPr sz="700" b="0" i="0" u="none" strike="noStrike" cap="none">
                <a:solidFill>
                  <a:srgbClr val="000000"/>
                </a:solidFill>
                <a:latin typeface="Arial"/>
                <a:ea typeface="Arial"/>
                <a:cs typeface="Arial"/>
                <a:sym typeface="Arial"/>
              </a:defRPr>
            </a:lvl9pPr>
          </a:lstStyle>
          <a:p>
            <a:endParaRPr/>
          </a:p>
        </p:txBody>
      </p:sp>
      <p:sp>
        <p:nvSpPr>
          <p:cNvPr id="53" name="Google Shape;53;p12"/>
          <p:cNvSpPr txBox="1">
            <a:spLocks noGrp="1"/>
          </p:cNvSpPr>
          <p:nvPr>
            <p:ph type="sldNum" idx="12"/>
          </p:nvPr>
        </p:nvSpPr>
        <p:spPr>
          <a:xfrm>
            <a:off x="3276600" y="3178175"/>
            <a:ext cx="1066800" cy="182700"/>
          </a:xfrm>
          <a:prstGeom prst="rect">
            <a:avLst/>
          </a:prstGeom>
          <a:noFill/>
          <a:ln>
            <a:noFill/>
          </a:ln>
        </p:spPr>
        <p:txBody>
          <a:bodyPr spcFirstLastPara="1" wrap="square" lIns="0" tIns="0" rIns="0" bIns="0" anchor="ctr" anchorCtr="0">
            <a:noAutofit/>
          </a:bodyPr>
          <a:lstStyle>
            <a:lvl1pPr marL="25400" marR="0" lvl="0" indent="0" algn="r">
              <a:lnSpc>
                <a:spcPct val="103777"/>
              </a:lnSpc>
              <a:spcBef>
                <a:spcPts val="0"/>
              </a:spcBef>
              <a:spcAft>
                <a:spcPts val="0"/>
              </a:spcAft>
              <a:buClr>
                <a:srgbClr val="000000"/>
              </a:buClr>
              <a:buSzPts val="600"/>
              <a:buFont typeface="Arial"/>
              <a:buNone/>
              <a:defRPr sz="900" b="0" i="0" u="none" strike="noStrike" cap="none">
                <a:solidFill>
                  <a:srgbClr val="E22C91"/>
                </a:solidFill>
                <a:latin typeface="Arial"/>
                <a:ea typeface="Arial"/>
                <a:cs typeface="Arial"/>
                <a:sym typeface="Arial"/>
              </a:defRPr>
            </a:lvl1pPr>
            <a:lvl2pPr marL="25400" marR="0" lvl="1" indent="0" algn="r">
              <a:lnSpc>
                <a:spcPct val="103777"/>
              </a:lnSpc>
              <a:spcBef>
                <a:spcPts val="0"/>
              </a:spcBef>
              <a:spcAft>
                <a:spcPts val="0"/>
              </a:spcAft>
              <a:buClr>
                <a:srgbClr val="000000"/>
              </a:buClr>
              <a:buSzPts val="600"/>
              <a:buFont typeface="Arial"/>
              <a:buNone/>
              <a:defRPr sz="900" b="0" i="0" u="none" strike="noStrike" cap="none">
                <a:solidFill>
                  <a:srgbClr val="E22C91"/>
                </a:solidFill>
                <a:latin typeface="Arial"/>
                <a:ea typeface="Arial"/>
                <a:cs typeface="Arial"/>
                <a:sym typeface="Arial"/>
              </a:defRPr>
            </a:lvl2pPr>
            <a:lvl3pPr marL="25400" marR="0" lvl="2" indent="0" algn="r">
              <a:lnSpc>
                <a:spcPct val="103777"/>
              </a:lnSpc>
              <a:spcBef>
                <a:spcPts val="0"/>
              </a:spcBef>
              <a:spcAft>
                <a:spcPts val="0"/>
              </a:spcAft>
              <a:buClr>
                <a:srgbClr val="000000"/>
              </a:buClr>
              <a:buSzPts val="600"/>
              <a:buFont typeface="Arial"/>
              <a:buNone/>
              <a:defRPr sz="900" b="0" i="0" u="none" strike="noStrike" cap="none">
                <a:solidFill>
                  <a:srgbClr val="E22C91"/>
                </a:solidFill>
                <a:latin typeface="Arial"/>
                <a:ea typeface="Arial"/>
                <a:cs typeface="Arial"/>
                <a:sym typeface="Arial"/>
              </a:defRPr>
            </a:lvl3pPr>
            <a:lvl4pPr marL="25400" marR="0" lvl="3" indent="0" algn="r">
              <a:lnSpc>
                <a:spcPct val="103777"/>
              </a:lnSpc>
              <a:spcBef>
                <a:spcPts val="0"/>
              </a:spcBef>
              <a:spcAft>
                <a:spcPts val="0"/>
              </a:spcAft>
              <a:buClr>
                <a:srgbClr val="000000"/>
              </a:buClr>
              <a:buSzPts val="600"/>
              <a:buFont typeface="Arial"/>
              <a:buNone/>
              <a:defRPr sz="900" b="0" i="0" u="none" strike="noStrike" cap="none">
                <a:solidFill>
                  <a:srgbClr val="E22C91"/>
                </a:solidFill>
                <a:latin typeface="Arial"/>
                <a:ea typeface="Arial"/>
                <a:cs typeface="Arial"/>
                <a:sym typeface="Arial"/>
              </a:defRPr>
            </a:lvl4pPr>
            <a:lvl5pPr marL="25400" marR="0" lvl="4" indent="0" algn="r">
              <a:lnSpc>
                <a:spcPct val="103777"/>
              </a:lnSpc>
              <a:spcBef>
                <a:spcPts val="0"/>
              </a:spcBef>
              <a:spcAft>
                <a:spcPts val="0"/>
              </a:spcAft>
              <a:buClr>
                <a:srgbClr val="000000"/>
              </a:buClr>
              <a:buSzPts val="600"/>
              <a:buFont typeface="Arial"/>
              <a:buNone/>
              <a:defRPr sz="900" b="0" i="0" u="none" strike="noStrike" cap="none">
                <a:solidFill>
                  <a:srgbClr val="E22C91"/>
                </a:solidFill>
                <a:latin typeface="Arial"/>
                <a:ea typeface="Arial"/>
                <a:cs typeface="Arial"/>
                <a:sym typeface="Arial"/>
              </a:defRPr>
            </a:lvl5pPr>
            <a:lvl6pPr marL="25400" marR="0" lvl="5" indent="0" algn="r">
              <a:lnSpc>
                <a:spcPct val="103777"/>
              </a:lnSpc>
              <a:spcBef>
                <a:spcPts val="0"/>
              </a:spcBef>
              <a:spcAft>
                <a:spcPts val="0"/>
              </a:spcAft>
              <a:buClr>
                <a:srgbClr val="000000"/>
              </a:buClr>
              <a:buSzPts val="600"/>
              <a:buFont typeface="Arial"/>
              <a:buNone/>
              <a:defRPr sz="900" b="0" i="0" u="none" strike="noStrike" cap="none">
                <a:solidFill>
                  <a:srgbClr val="E22C91"/>
                </a:solidFill>
                <a:latin typeface="Arial"/>
                <a:ea typeface="Arial"/>
                <a:cs typeface="Arial"/>
                <a:sym typeface="Arial"/>
              </a:defRPr>
            </a:lvl6pPr>
            <a:lvl7pPr marL="25400" marR="0" lvl="6" indent="0" algn="r">
              <a:lnSpc>
                <a:spcPct val="103777"/>
              </a:lnSpc>
              <a:spcBef>
                <a:spcPts val="0"/>
              </a:spcBef>
              <a:spcAft>
                <a:spcPts val="0"/>
              </a:spcAft>
              <a:buClr>
                <a:srgbClr val="000000"/>
              </a:buClr>
              <a:buSzPts val="600"/>
              <a:buFont typeface="Arial"/>
              <a:buNone/>
              <a:defRPr sz="900" b="0" i="0" u="none" strike="noStrike" cap="none">
                <a:solidFill>
                  <a:srgbClr val="E22C91"/>
                </a:solidFill>
                <a:latin typeface="Arial"/>
                <a:ea typeface="Arial"/>
                <a:cs typeface="Arial"/>
                <a:sym typeface="Arial"/>
              </a:defRPr>
            </a:lvl7pPr>
            <a:lvl8pPr marL="25400" marR="0" lvl="7" indent="0" algn="r">
              <a:lnSpc>
                <a:spcPct val="103777"/>
              </a:lnSpc>
              <a:spcBef>
                <a:spcPts val="0"/>
              </a:spcBef>
              <a:spcAft>
                <a:spcPts val="0"/>
              </a:spcAft>
              <a:buClr>
                <a:srgbClr val="000000"/>
              </a:buClr>
              <a:buSzPts val="600"/>
              <a:buFont typeface="Arial"/>
              <a:buNone/>
              <a:defRPr sz="900" b="0" i="0" u="none" strike="noStrike" cap="none">
                <a:solidFill>
                  <a:srgbClr val="E22C91"/>
                </a:solidFill>
                <a:latin typeface="Arial"/>
                <a:ea typeface="Arial"/>
                <a:cs typeface="Arial"/>
                <a:sym typeface="Arial"/>
              </a:defRPr>
            </a:lvl8pPr>
            <a:lvl9pPr marL="25400" marR="0" lvl="8" indent="0" algn="r">
              <a:lnSpc>
                <a:spcPct val="103777"/>
              </a:lnSpc>
              <a:spcBef>
                <a:spcPts val="0"/>
              </a:spcBef>
              <a:spcAft>
                <a:spcPts val="0"/>
              </a:spcAft>
              <a:buClr>
                <a:srgbClr val="000000"/>
              </a:buClr>
              <a:buSzPts val="600"/>
              <a:buFont typeface="Arial"/>
              <a:buNone/>
              <a:defRPr sz="900" b="0" i="0" u="none" strike="noStrike" cap="none">
                <a:solidFill>
                  <a:srgbClr val="E22C91"/>
                </a:solidFill>
                <a:latin typeface="Arial"/>
                <a:ea typeface="Arial"/>
                <a:cs typeface="Arial"/>
                <a:sym typeface="Arial"/>
              </a:defRPr>
            </a:lvl9pPr>
          </a:lstStyle>
          <a:p>
            <a:pPr marL="2540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54"/>
        <p:cNvGrpSpPr/>
        <p:nvPr/>
      </p:nvGrpSpPr>
      <p:grpSpPr>
        <a:xfrm>
          <a:off x="0" y="0"/>
          <a:ext cx="0" cy="0"/>
          <a:chOff x="0" y="0"/>
          <a:chExt cx="0" cy="0"/>
        </a:xfrm>
      </p:grpSpPr>
      <p:sp>
        <p:nvSpPr>
          <p:cNvPr id="55" name="Google Shape;55;p13"/>
          <p:cNvSpPr txBox="1">
            <a:spLocks noGrp="1"/>
          </p:cNvSpPr>
          <p:nvPr>
            <p:ph type="ctrTitle"/>
          </p:nvPr>
        </p:nvSpPr>
        <p:spPr>
          <a:xfrm>
            <a:off x="311708" y="744575"/>
            <a:ext cx="8520600" cy="2052600"/>
          </a:xfrm>
          <a:prstGeom prst="rect">
            <a:avLst/>
          </a:prstGeom>
          <a:noFill/>
          <a:ln>
            <a:noFill/>
          </a:ln>
        </p:spPr>
        <p:txBody>
          <a:bodyPr spcFirstLastPara="1" wrap="square" lIns="91425" tIns="91425" rIns="91425" bIns="91425" anchor="b" anchorCtr="0">
            <a:normAutofit/>
          </a:bodyPr>
          <a:lstStyle>
            <a:lvl1pPr lvl="0" algn="ctr">
              <a:lnSpc>
                <a:spcPct val="100000"/>
              </a:lnSpc>
              <a:spcBef>
                <a:spcPts val="0"/>
              </a:spcBef>
              <a:spcAft>
                <a:spcPts val="0"/>
              </a:spcAft>
              <a:buSzPts val="5200"/>
              <a:buNone/>
              <a:defRPr sz="5200"/>
            </a:lvl1pPr>
            <a:lvl2pPr lvl="1" algn="ctr">
              <a:lnSpc>
                <a:spcPct val="100000"/>
              </a:lnSpc>
              <a:spcBef>
                <a:spcPts val="0"/>
              </a:spcBef>
              <a:spcAft>
                <a:spcPts val="0"/>
              </a:spcAft>
              <a:buSzPts val="5200"/>
              <a:buNone/>
              <a:defRPr sz="5200"/>
            </a:lvl2pPr>
            <a:lvl3pPr lvl="2" algn="ctr">
              <a:lnSpc>
                <a:spcPct val="100000"/>
              </a:lnSpc>
              <a:spcBef>
                <a:spcPts val="0"/>
              </a:spcBef>
              <a:spcAft>
                <a:spcPts val="0"/>
              </a:spcAft>
              <a:buSzPts val="5200"/>
              <a:buNone/>
              <a:defRPr sz="5200"/>
            </a:lvl3pPr>
            <a:lvl4pPr lvl="3" algn="ctr">
              <a:lnSpc>
                <a:spcPct val="100000"/>
              </a:lnSpc>
              <a:spcBef>
                <a:spcPts val="0"/>
              </a:spcBef>
              <a:spcAft>
                <a:spcPts val="0"/>
              </a:spcAft>
              <a:buSzPts val="5200"/>
              <a:buNone/>
              <a:defRPr sz="5200"/>
            </a:lvl4pPr>
            <a:lvl5pPr lvl="4" algn="ctr">
              <a:lnSpc>
                <a:spcPct val="100000"/>
              </a:lnSpc>
              <a:spcBef>
                <a:spcPts val="0"/>
              </a:spcBef>
              <a:spcAft>
                <a:spcPts val="0"/>
              </a:spcAft>
              <a:buSzPts val="5200"/>
              <a:buNone/>
              <a:defRPr sz="5200"/>
            </a:lvl5pPr>
            <a:lvl6pPr lvl="5" algn="ctr">
              <a:lnSpc>
                <a:spcPct val="100000"/>
              </a:lnSpc>
              <a:spcBef>
                <a:spcPts val="0"/>
              </a:spcBef>
              <a:spcAft>
                <a:spcPts val="0"/>
              </a:spcAft>
              <a:buSzPts val="5200"/>
              <a:buNone/>
              <a:defRPr sz="5200"/>
            </a:lvl6pPr>
            <a:lvl7pPr lvl="6" algn="ctr">
              <a:lnSpc>
                <a:spcPct val="100000"/>
              </a:lnSpc>
              <a:spcBef>
                <a:spcPts val="0"/>
              </a:spcBef>
              <a:spcAft>
                <a:spcPts val="0"/>
              </a:spcAft>
              <a:buSzPts val="5200"/>
              <a:buNone/>
              <a:defRPr sz="5200"/>
            </a:lvl7pPr>
            <a:lvl8pPr lvl="7" algn="ctr">
              <a:lnSpc>
                <a:spcPct val="100000"/>
              </a:lnSpc>
              <a:spcBef>
                <a:spcPts val="0"/>
              </a:spcBef>
              <a:spcAft>
                <a:spcPts val="0"/>
              </a:spcAft>
              <a:buSzPts val="5200"/>
              <a:buNone/>
              <a:defRPr sz="5200"/>
            </a:lvl8pPr>
            <a:lvl9pPr lvl="8" algn="ctr">
              <a:lnSpc>
                <a:spcPct val="100000"/>
              </a:lnSpc>
              <a:spcBef>
                <a:spcPts val="0"/>
              </a:spcBef>
              <a:spcAft>
                <a:spcPts val="0"/>
              </a:spcAft>
              <a:buSzPts val="5200"/>
              <a:buNone/>
              <a:defRPr sz="5200"/>
            </a:lvl9pPr>
          </a:lstStyle>
          <a:p>
            <a:endParaRPr/>
          </a:p>
        </p:txBody>
      </p:sp>
      <p:sp>
        <p:nvSpPr>
          <p:cNvPr id="56" name="Google Shape;56;p13"/>
          <p:cNvSpPr txBox="1">
            <a:spLocks noGrp="1"/>
          </p:cNvSpPr>
          <p:nvPr>
            <p:ph type="subTitle" idx="1"/>
          </p:nvPr>
        </p:nvSpPr>
        <p:spPr>
          <a:xfrm>
            <a:off x="311700" y="2834125"/>
            <a:ext cx="8520600" cy="792600"/>
          </a:xfrm>
          <a:prstGeom prst="rect">
            <a:avLst/>
          </a:prstGeom>
          <a:noFill/>
          <a:ln>
            <a:noFill/>
          </a:ln>
        </p:spPr>
        <p:txBody>
          <a:bodyPr spcFirstLastPara="1" wrap="square" lIns="91425" tIns="91425" rIns="91425" bIns="91425" anchor="t" anchorCtr="0">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57" name="Google Shape;57;p13"/>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58"/>
        <p:cNvGrpSpPr/>
        <p:nvPr/>
      </p:nvGrpSpPr>
      <p:grpSpPr>
        <a:xfrm>
          <a:off x="0" y="0"/>
          <a:ext cx="0" cy="0"/>
          <a:chOff x="0" y="0"/>
          <a:chExt cx="0" cy="0"/>
        </a:xfrm>
      </p:grpSpPr>
      <p:sp>
        <p:nvSpPr>
          <p:cNvPr id="59" name="Google Shape;59;p14"/>
          <p:cNvSpPr txBox="1">
            <a:spLocks noGrp="1"/>
          </p:cNvSpPr>
          <p:nvPr>
            <p:ph type="title"/>
          </p:nvPr>
        </p:nvSpPr>
        <p:spPr>
          <a:xfrm>
            <a:off x="311700" y="2150850"/>
            <a:ext cx="8520600" cy="841800"/>
          </a:xfrm>
          <a:prstGeom prst="rect">
            <a:avLst/>
          </a:prstGeom>
          <a:noFill/>
          <a:ln>
            <a:noFill/>
          </a:ln>
        </p:spPr>
        <p:txBody>
          <a:bodyPr spcFirstLastPara="1" wrap="square" lIns="91425" tIns="91425" rIns="91425" bIns="91425" anchor="ctr" anchorCtr="0">
            <a:normAutofit/>
          </a:bodyPr>
          <a:lstStyle>
            <a:lvl1pPr lvl="0" algn="ctr">
              <a:lnSpc>
                <a:spcPct val="100000"/>
              </a:lnSpc>
              <a:spcBef>
                <a:spcPts val="0"/>
              </a:spcBef>
              <a:spcAft>
                <a:spcPts val="0"/>
              </a:spcAft>
              <a:buSzPts val="3600"/>
              <a:buNone/>
              <a:defRPr sz="3600"/>
            </a:lvl1pPr>
            <a:lvl2pPr lvl="1" algn="ctr">
              <a:lnSpc>
                <a:spcPct val="100000"/>
              </a:lnSpc>
              <a:spcBef>
                <a:spcPts val="0"/>
              </a:spcBef>
              <a:spcAft>
                <a:spcPts val="0"/>
              </a:spcAft>
              <a:buSzPts val="3600"/>
              <a:buNone/>
              <a:defRPr sz="3600"/>
            </a:lvl2pPr>
            <a:lvl3pPr lvl="2" algn="ctr">
              <a:lnSpc>
                <a:spcPct val="100000"/>
              </a:lnSpc>
              <a:spcBef>
                <a:spcPts val="0"/>
              </a:spcBef>
              <a:spcAft>
                <a:spcPts val="0"/>
              </a:spcAft>
              <a:buSzPts val="3600"/>
              <a:buNone/>
              <a:defRPr sz="3600"/>
            </a:lvl3pPr>
            <a:lvl4pPr lvl="3" algn="ctr">
              <a:lnSpc>
                <a:spcPct val="100000"/>
              </a:lnSpc>
              <a:spcBef>
                <a:spcPts val="0"/>
              </a:spcBef>
              <a:spcAft>
                <a:spcPts val="0"/>
              </a:spcAft>
              <a:buSzPts val="3600"/>
              <a:buNone/>
              <a:defRPr sz="3600"/>
            </a:lvl4pPr>
            <a:lvl5pPr lvl="4" algn="ctr">
              <a:lnSpc>
                <a:spcPct val="100000"/>
              </a:lnSpc>
              <a:spcBef>
                <a:spcPts val="0"/>
              </a:spcBef>
              <a:spcAft>
                <a:spcPts val="0"/>
              </a:spcAft>
              <a:buSzPts val="3600"/>
              <a:buNone/>
              <a:defRPr sz="3600"/>
            </a:lvl5pPr>
            <a:lvl6pPr lvl="5" algn="ctr">
              <a:lnSpc>
                <a:spcPct val="100000"/>
              </a:lnSpc>
              <a:spcBef>
                <a:spcPts val="0"/>
              </a:spcBef>
              <a:spcAft>
                <a:spcPts val="0"/>
              </a:spcAft>
              <a:buSzPts val="3600"/>
              <a:buNone/>
              <a:defRPr sz="3600"/>
            </a:lvl6pPr>
            <a:lvl7pPr lvl="6" algn="ctr">
              <a:lnSpc>
                <a:spcPct val="100000"/>
              </a:lnSpc>
              <a:spcBef>
                <a:spcPts val="0"/>
              </a:spcBef>
              <a:spcAft>
                <a:spcPts val="0"/>
              </a:spcAft>
              <a:buSzPts val="3600"/>
              <a:buNone/>
              <a:defRPr sz="3600"/>
            </a:lvl7pPr>
            <a:lvl8pPr lvl="7" algn="ctr">
              <a:lnSpc>
                <a:spcPct val="100000"/>
              </a:lnSpc>
              <a:spcBef>
                <a:spcPts val="0"/>
              </a:spcBef>
              <a:spcAft>
                <a:spcPts val="0"/>
              </a:spcAft>
              <a:buSzPts val="3600"/>
              <a:buNone/>
              <a:defRPr sz="3600"/>
            </a:lvl8pPr>
            <a:lvl9pPr lvl="8" algn="ctr">
              <a:lnSpc>
                <a:spcPct val="100000"/>
              </a:lnSpc>
              <a:spcBef>
                <a:spcPts val="0"/>
              </a:spcBef>
              <a:spcAft>
                <a:spcPts val="0"/>
              </a:spcAft>
              <a:buSzPts val="3600"/>
              <a:buNone/>
              <a:defRPr sz="3600"/>
            </a:lvl9pPr>
          </a:lstStyle>
          <a:p>
            <a:endParaRPr/>
          </a:p>
        </p:txBody>
      </p:sp>
      <p:sp>
        <p:nvSpPr>
          <p:cNvPr id="60" name="Google Shape;60;p14"/>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3.xml"/><Relationship Id="rId13" Type="http://schemas.openxmlformats.org/officeDocument/2006/relationships/slideLayout" Target="../slideLayouts/slideLayout18.xml"/><Relationship Id="rId3" Type="http://schemas.openxmlformats.org/officeDocument/2006/relationships/slideLayout" Target="../slideLayouts/slideLayout8.xml"/><Relationship Id="rId7" Type="http://schemas.openxmlformats.org/officeDocument/2006/relationships/slideLayout" Target="../slideLayouts/slideLayout12.xml"/><Relationship Id="rId12" Type="http://schemas.openxmlformats.org/officeDocument/2006/relationships/slideLayout" Target="../slideLayouts/slideLayout17.xml"/><Relationship Id="rId2" Type="http://schemas.openxmlformats.org/officeDocument/2006/relationships/slideLayout" Target="../slideLayouts/slideLayout7.xml"/><Relationship Id="rId1" Type="http://schemas.openxmlformats.org/officeDocument/2006/relationships/slideLayout" Target="../slideLayouts/slideLayout6.xml"/><Relationship Id="rId6" Type="http://schemas.openxmlformats.org/officeDocument/2006/relationships/slideLayout" Target="../slideLayouts/slideLayout11.xml"/><Relationship Id="rId11" Type="http://schemas.openxmlformats.org/officeDocument/2006/relationships/slideLayout" Target="../slideLayouts/slideLayout16.xml"/><Relationship Id="rId5" Type="http://schemas.openxmlformats.org/officeDocument/2006/relationships/slideLayout" Target="../slideLayouts/slideLayout10.xml"/><Relationship Id="rId10" Type="http://schemas.openxmlformats.org/officeDocument/2006/relationships/slideLayout" Target="../slideLayouts/slideLayout15.xml"/><Relationship Id="rId4" Type="http://schemas.openxmlformats.org/officeDocument/2006/relationships/slideLayout" Target="../slideLayouts/slideLayout9.xml"/><Relationship Id="rId9" Type="http://schemas.openxmlformats.org/officeDocument/2006/relationships/slideLayout" Target="../slideLayouts/slideLayout14.xml"/><Relationship Id="rId14"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sp>
        <p:nvSpPr>
          <p:cNvPr id="6" name="Google Shape;6;p8"/>
          <p:cNvSpPr txBox="1">
            <a:spLocks noGrp="1"/>
          </p:cNvSpPr>
          <p:nvPr>
            <p:ph type="title"/>
          </p:nvPr>
        </p:nvSpPr>
        <p:spPr>
          <a:xfrm>
            <a:off x="363855" y="1365361"/>
            <a:ext cx="3090545" cy="484748"/>
          </a:xfrm>
          <a:prstGeom prst="rect">
            <a:avLst/>
          </a:prstGeom>
          <a:noFill/>
          <a:ln>
            <a:noFill/>
          </a:ln>
        </p:spPr>
        <p:txBody>
          <a:bodyPr spcFirstLastPara="1" wrap="square" lIns="0" tIns="0" rIns="0" bIns="0" anchor="t" anchorCtr="0">
            <a:spAutoFit/>
          </a:bodyPr>
          <a:lstStyle>
            <a:lvl1pPr marR="0" lvl="0" algn="l" rtl="0">
              <a:lnSpc>
                <a:spcPct val="100000"/>
              </a:lnSpc>
              <a:spcBef>
                <a:spcPts val="0"/>
              </a:spcBef>
              <a:spcAft>
                <a:spcPts val="0"/>
              </a:spcAft>
              <a:buClr>
                <a:srgbClr val="000000"/>
              </a:buClr>
              <a:buSzPts val="1400"/>
              <a:buFont typeface="Arial"/>
              <a:buNone/>
              <a:defRPr sz="3150" b="0" i="0" u="none" strike="noStrike" cap="none">
                <a:solidFill>
                  <a:schemeClr val="lt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a:p>
        </p:txBody>
      </p:sp>
      <p:sp>
        <p:nvSpPr>
          <p:cNvPr id="7" name="Google Shape;7;p8"/>
          <p:cNvSpPr txBox="1">
            <a:spLocks noGrp="1"/>
          </p:cNvSpPr>
          <p:nvPr>
            <p:ph type="body" idx="1"/>
          </p:nvPr>
        </p:nvSpPr>
        <p:spPr>
          <a:xfrm>
            <a:off x="4842637" y="1088804"/>
            <a:ext cx="4055109" cy="276999"/>
          </a:xfrm>
          <a:prstGeom prst="rect">
            <a:avLst/>
          </a:prstGeom>
          <a:noFill/>
          <a:ln>
            <a:noFill/>
          </a:ln>
        </p:spPr>
        <p:txBody>
          <a:bodyPr spcFirstLastPara="1" wrap="square" lIns="0" tIns="0" rIns="0" bIns="0" anchor="t" anchorCtr="0">
            <a:spAutoFit/>
          </a:bodyPr>
          <a:lstStyle>
            <a:lvl1pPr marL="457200" marR="0" lvl="0" indent="-228600"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1pPr>
            <a:lvl2pPr marL="914400" marR="0" lvl="1" indent="-228600"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Calibri"/>
                <a:ea typeface="Calibri"/>
                <a:cs typeface="Calibri"/>
                <a:sym typeface="Calibri"/>
              </a:defRPr>
            </a:lvl2pPr>
            <a:lvl3pPr marL="1371600" marR="0" lvl="2" indent="-228600"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Calibri"/>
                <a:ea typeface="Calibri"/>
                <a:cs typeface="Calibri"/>
                <a:sym typeface="Calibri"/>
              </a:defRPr>
            </a:lvl3pPr>
            <a:lvl4pPr marL="1828800" marR="0" lvl="3" indent="-228600"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Calibri"/>
                <a:ea typeface="Calibri"/>
                <a:cs typeface="Calibri"/>
                <a:sym typeface="Calibri"/>
              </a:defRPr>
            </a:lvl4pPr>
            <a:lvl5pPr marL="2286000" marR="0" lvl="4" indent="-228600"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Calibri"/>
                <a:ea typeface="Calibri"/>
                <a:cs typeface="Calibri"/>
                <a:sym typeface="Calibri"/>
              </a:defRPr>
            </a:lvl5pPr>
            <a:lvl6pPr marL="2743200" marR="0" lvl="5" indent="-228600"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Calibri"/>
                <a:ea typeface="Calibri"/>
                <a:cs typeface="Calibri"/>
                <a:sym typeface="Calibri"/>
              </a:defRPr>
            </a:lvl6pPr>
            <a:lvl7pPr marL="3200400" marR="0" lvl="6" indent="-228600"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Calibri"/>
                <a:ea typeface="Calibri"/>
                <a:cs typeface="Calibri"/>
                <a:sym typeface="Calibri"/>
              </a:defRPr>
            </a:lvl7pPr>
            <a:lvl8pPr marL="3657600" marR="0" lvl="7" indent="-228600"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Calibri"/>
                <a:ea typeface="Calibri"/>
                <a:cs typeface="Calibri"/>
                <a:sym typeface="Calibri"/>
              </a:defRPr>
            </a:lvl8pPr>
            <a:lvl9pPr marL="4114800" marR="0" lvl="8" indent="-228600"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Calibri"/>
                <a:ea typeface="Calibri"/>
                <a:cs typeface="Calibri"/>
                <a:sym typeface="Calibri"/>
              </a:defRPr>
            </a:lvl9pPr>
          </a:lstStyle>
          <a:p>
            <a:endParaRPr/>
          </a:p>
        </p:txBody>
      </p:sp>
      <p:sp>
        <p:nvSpPr>
          <p:cNvPr id="8" name="Google Shape;8;p8"/>
          <p:cNvSpPr txBox="1">
            <a:spLocks noGrp="1"/>
          </p:cNvSpPr>
          <p:nvPr>
            <p:ph type="ftr" idx="11"/>
          </p:nvPr>
        </p:nvSpPr>
        <p:spPr>
          <a:xfrm>
            <a:off x="6925692" y="4964031"/>
            <a:ext cx="1579879" cy="116442"/>
          </a:xfrm>
          <a:prstGeom prst="rect">
            <a:avLst/>
          </a:prstGeom>
          <a:noFill/>
          <a:ln>
            <a:noFill/>
          </a:ln>
        </p:spPr>
        <p:txBody>
          <a:bodyPr spcFirstLastPara="1" wrap="square" lIns="0" tIns="0" rIns="0" bIns="0" anchor="t" anchorCtr="0">
            <a:spAutoFit/>
          </a:bodyPr>
          <a:lstStyle>
            <a:lvl1pPr marR="0" lvl="0" algn="l" rtl="0">
              <a:lnSpc>
                <a:spcPct val="100000"/>
              </a:lnSpc>
              <a:spcBef>
                <a:spcPts val="0"/>
              </a:spcBef>
              <a:spcAft>
                <a:spcPts val="0"/>
              </a:spcAft>
              <a:buClr>
                <a:srgbClr val="000000"/>
              </a:buClr>
              <a:buSzPts val="1400"/>
              <a:buFont typeface="Arial"/>
              <a:buNone/>
              <a:defRPr sz="900" b="1" i="0" u="none" strike="noStrike" cap="none">
                <a:solidFill>
                  <a:srgbClr val="E22C9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9pPr>
          </a:lstStyle>
          <a:p>
            <a:endParaRPr/>
          </a:p>
        </p:txBody>
      </p:sp>
      <p:sp>
        <p:nvSpPr>
          <p:cNvPr id="9" name="Google Shape;9;p8"/>
          <p:cNvSpPr txBox="1">
            <a:spLocks noGrp="1"/>
          </p:cNvSpPr>
          <p:nvPr>
            <p:ph type="dt" idx="10"/>
          </p:nvPr>
        </p:nvSpPr>
        <p:spPr>
          <a:xfrm>
            <a:off x="457200" y="4783455"/>
            <a:ext cx="2103120" cy="215444"/>
          </a:xfrm>
          <a:prstGeom prst="rect">
            <a:avLst/>
          </a:prstGeom>
          <a:noFill/>
          <a:ln>
            <a:noFill/>
          </a:ln>
        </p:spPr>
        <p:txBody>
          <a:bodyPr spcFirstLastPara="1" wrap="square" lIns="0" tIns="0" rIns="0" bIns="0" anchor="t" anchorCtr="0">
            <a:spAutoFit/>
          </a:bodyPr>
          <a:lstStyle>
            <a:lvl1pPr marR="0" lvl="0" algn="l" rtl="0">
              <a:lnSpc>
                <a:spcPct val="100000"/>
              </a:lnSpc>
              <a:spcBef>
                <a:spcPts val="0"/>
              </a:spcBef>
              <a:spcAft>
                <a:spcPts val="0"/>
              </a:spcAft>
              <a:buClr>
                <a:srgbClr val="000000"/>
              </a:buClr>
              <a:buSzPts val="1400"/>
              <a:buFont typeface="Arial"/>
              <a:buNone/>
              <a:defRPr sz="1400" b="0" i="0" u="none" strike="noStrike" cap="none">
                <a:solidFill>
                  <a:srgbClr val="888888"/>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9pPr>
          </a:lstStyle>
          <a:p>
            <a:endParaRPr/>
          </a:p>
        </p:txBody>
      </p:sp>
      <p:sp>
        <p:nvSpPr>
          <p:cNvPr id="10" name="Google Shape;10;p8"/>
          <p:cNvSpPr txBox="1">
            <a:spLocks noGrp="1"/>
          </p:cNvSpPr>
          <p:nvPr>
            <p:ph type="sldNum" idx="12"/>
          </p:nvPr>
        </p:nvSpPr>
        <p:spPr>
          <a:xfrm>
            <a:off x="8661019" y="4944266"/>
            <a:ext cx="168909" cy="116442"/>
          </a:xfrm>
          <a:prstGeom prst="rect">
            <a:avLst/>
          </a:prstGeom>
          <a:noFill/>
          <a:ln>
            <a:noFill/>
          </a:ln>
        </p:spPr>
        <p:txBody>
          <a:bodyPr spcFirstLastPara="1" wrap="square" lIns="0" tIns="0" rIns="0" bIns="0" anchor="t" anchorCtr="0">
            <a:spAutoFit/>
          </a:bodyPr>
          <a:lstStyle>
            <a:lvl1pPr marL="28575" marR="0" lvl="0" indent="0" algn="l" rtl="0">
              <a:lnSpc>
                <a:spcPct val="103777"/>
              </a:lnSpc>
              <a:spcBef>
                <a:spcPts val="0"/>
              </a:spcBef>
              <a:spcAft>
                <a:spcPts val="0"/>
              </a:spcAft>
              <a:buClr>
                <a:srgbClr val="000000"/>
              </a:buClr>
              <a:buSzPts val="900"/>
              <a:buFont typeface="Arial"/>
              <a:buNone/>
              <a:defRPr sz="900" b="0" i="0" u="none" strike="noStrike" cap="none">
                <a:solidFill>
                  <a:srgbClr val="E22C91"/>
                </a:solidFill>
                <a:latin typeface="Arial"/>
                <a:ea typeface="Arial"/>
                <a:cs typeface="Arial"/>
                <a:sym typeface="Arial"/>
              </a:defRPr>
            </a:lvl1pPr>
            <a:lvl2pPr marL="28575" marR="0" lvl="1" indent="0" algn="l" rtl="0">
              <a:lnSpc>
                <a:spcPct val="103777"/>
              </a:lnSpc>
              <a:spcBef>
                <a:spcPts val="0"/>
              </a:spcBef>
              <a:spcAft>
                <a:spcPts val="0"/>
              </a:spcAft>
              <a:buClr>
                <a:srgbClr val="000000"/>
              </a:buClr>
              <a:buSzPts val="900"/>
              <a:buFont typeface="Arial"/>
              <a:buNone/>
              <a:defRPr sz="900" b="0" i="0" u="none" strike="noStrike" cap="none">
                <a:solidFill>
                  <a:srgbClr val="E22C91"/>
                </a:solidFill>
                <a:latin typeface="Arial"/>
                <a:ea typeface="Arial"/>
                <a:cs typeface="Arial"/>
                <a:sym typeface="Arial"/>
              </a:defRPr>
            </a:lvl2pPr>
            <a:lvl3pPr marL="28575" marR="0" lvl="2" indent="0" algn="l" rtl="0">
              <a:lnSpc>
                <a:spcPct val="103777"/>
              </a:lnSpc>
              <a:spcBef>
                <a:spcPts val="0"/>
              </a:spcBef>
              <a:spcAft>
                <a:spcPts val="0"/>
              </a:spcAft>
              <a:buClr>
                <a:srgbClr val="000000"/>
              </a:buClr>
              <a:buSzPts val="900"/>
              <a:buFont typeface="Arial"/>
              <a:buNone/>
              <a:defRPr sz="900" b="0" i="0" u="none" strike="noStrike" cap="none">
                <a:solidFill>
                  <a:srgbClr val="E22C91"/>
                </a:solidFill>
                <a:latin typeface="Arial"/>
                <a:ea typeface="Arial"/>
                <a:cs typeface="Arial"/>
                <a:sym typeface="Arial"/>
              </a:defRPr>
            </a:lvl3pPr>
            <a:lvl4pPr marL="28575" marR="0" lvl="3" indent="0" algn="l" rtl="0">
              <a:lnSpc>
                <a:spcPct val="103777"/>
              </a:lnSpc>
              <a:spcBef>
                <a:spcPts val="0"/>
              </a:spcBef>
              <a:spcAft>
                <a:spcPts val="0"/>
              </a:spcAft>
              <a:buClr>
                <a:srgbClr val="000000"/>
              </a:buClr>
              <a:buSzPts val="900"/>
              <a:buFont typeface="Arial"/>
              <a:buNone/>
              <a:defRPr sz="900" b="0" i="0" u="none" strike="noStrike" cap="none">
                <a:solidFill>
                  <a:srgbClr val="E22C91"/>
                </a:solidFill>
                <a:latin typeface="Arial"/>
                <a:ea typeface="Arial"/>
                <a:cs typeface="Arial"/>
                <a:sym typeface="Arial"/>
              </a:defRPr>
            </a:lvl4pPr>
            <a:lvl5pPr marL="28575" marR="0" lvl="4" indent="0" algn="l" rtl="0">
              <a:lnSpc>
                <a:spcPct val="103777"/>
              </a:lnSpc>
              <a:spcBef>
                <a:spcPts val="0"/>
              </a:spcBef>
              <a:spcAft>
                <a:spcPts val="0"/>
              </a:spcAft>
              <a:buClr>
                <a:srgbClr val="000000"/>
              </a:buClr>
              <a:buSzPts val="900"/>
              <a:buFont typeface="Arial"/>
              <a:buNone/>
              <a:defRPr sz="900" b="0" i="0" u="none" strike="noStrike" cap="none">
                <a:solidFill>
                  <a:srgbClr val="E22C91"/>
                </a:solidFill>
                <a:latin typeface="Arial"/>
                <a:ea typeface="Arial"/>
                <a:cs typeface="Arial"/>
                <a:sym typeface="Arial"/>
              </a:defRPr>
            </a:lvl5pPr>
            <a:lvl6pPr marL="28575" marR="0" lvl="5" indent="0" algn="l" rtl="0">
              <a:lnSpc>
                <a:spcPct val="103777"/>
              </a:lnSpc>
              <a:spcBef>
                <a:spcPts val="0"/>
              </a:spcBef>
              <a:spcAft>
                <a:spcPts val="0"/>
              </a:spcAft>
              <a:buClr>
                <a:srgbClr val="000000"/>
              </a:buClr>
              <a:buSzPts val="900"/>
              <a:buFont typeface="Arial"/>
              <a:buNone/>
              <a:defRPr sz="900" b="0" i="0" u="none" strike="noStrike" cap="none">
                <a:solidFill>
                  <a:srgbClr val="E22C91"/>
                </a:solidFill>
                <a:latin typeface="Arial"/>
                <a:ea typeface="Arial"/>
                <a:cs typeface="Arial"/>
                <a:sym typeface="Arial"/>
              </a:defRPr>
            </a:lvl6pPr>
            <a:lvl7pPr marL="28575" marR="0" lvl="6" indent="0" algn="l" rtl="0">
              <a:lnSpc>
                <a:spcPct val="103777"/>
              </a:lnSpc>
              <a:spcBef>
                <a:spcPts val="0"/>
              </a:spcBef>
              <a:spcAft>
                <a:spcPts val="0"/>
              </a:spcAft>
              <a:buClr>
                <a:srgbClr val="000000"/>
              </a:buClr>
              <a:buSzPts val="900"/>
              <a:buFont typeface="Arial"/>
              <a:buNone/>
              <a:defRPr sz="900" b="0" i="0" u="none" strike="noStrike" cap="none">
                <a:solidFill>
                  <a:srgbClr val="E22C91"/>
                </a:solidFill>
                <a:latin typeface="Arial"/>
                <a:ea typeface="Arial"/>
                <a:cs typeface="Arial"/>
                <a:sym typeface="Arial"/>
              </a:defRPr>
            </a:lvl7pPr>
            <a:lvl8pPr marL="28575" marR="0" lvl="7" indent="0" algn="l" rtl="0">
              <a:lnSpc>
                <a:spcPct val="103777"/>
              </a:lnSpc>
              <a:spcBef>
                <a:spcPts val="0"/>
              </a:spcBef>
              <a:spcAft>
                <a:spcPts val="0"/>
              </a:spcAft>
              <a:buClr>
                <a:srgbClr val="000000"/>
              </a:buClr>
              <a:buSzPts val="900"/>
              <a:buFont typeface="Arial"/>
              <a:buNone/>
              <a:defRPr sz="900" b="0" i="0" u="none" strike="noStrike" cap="none">
                <a:solidFill>
                  <a:srgbClr val="E22C91"/>
                </a:solidFill>
                <a:latin typeface="Arial"/>
                <a:ea typeface="Arial"/>
                <a:cs typeface="Arial"/>
                <a:sym typeface="Arial"/>
              </a:defRPr>
            </a:lvl8pPr>
            <a:lvl9pPr marL="28575" marR="0" lvl="8" indent="0" algn="l" rtl="0">
              <a:lnSpc>
                <a:spcPct val="103777"/>
              </a:lnSpc>
              <a:spcBef>
                <a:spcPts val="0"/>
              </a:spcBef>
              <a:spcAft>
                <a:spcPts val="0"/>
              </a:spcAft>
              <a:buClr>
                <a:srgbClr val="000000"/>
              </a:buClr>
              <a:buSzPts val="900"/>
              <a:buFont typeface="Arial"/>
              <a:buNone/>
              <a:defRPr sz="900" b="0" i="0" u="none" strike="noStrike" cap="none">
                <a:solidFill>
                  <a:srgbClr val="E22C91"/>
                </a:solidFill>
                <a:latin typeface="Arial"/>
                <a:ea typeface="Arial"/>
                <a:cs typeface="Arial"/>
                <a:sym typeface="Arial"/>
              </a:defRPr>
            </a:lvl9pPr>
          </a:lstStyle>
          <a:p>
            <a:pPr marL="28575" lvl="0" indent="0" algn="l" rtl="0">
              <a:spcBef>
                <a:spcPts val="0"/>
              </a:spcBef>
              <a:spcAft>
                <a:spcPts val="0"/>
              </a:spcAft>
              <a:buNone/>
            </a:pPr>
            <a:fld id="{00000000-1234-1234-1234-123412341234}" type="slidenum">
              <a:rPr lang="en"/>
              <a:t>‹#›</a:t>
            </a:fld>
            <a:endParaRPr/>
          </a:p>
        </p:txBody>
      </p:sp>
      <p:pic>
        <p:nvPicPr>
          <p:cNvPr id="11" name="Google Shape;11;p8"/>
          <p:cNvPicPr preferRelativeResize="0"/>
          <p:nvPr/>
        </p:nvPicPr>
        <p:blipFill rotWithShape="1">
          <a:blip r:embed="rId7">
            <a:alphaModFix/>
          </a:blip>
          <a:srcRect/>
          <a:stretch/>
        </p:blipFill>
        <p:spPr>
          <a:xfrm>
            <a:off x="143701" y="4454620"/>
            <a:ext cx="1765426" cy="625853"/>
          </a:xfrm>
          <a:prstGeom prst="rect">
            <a:avLst/>
          </a:prstGeom>
          <a:noFill/>
          <a:ln>
            <a:noFill/>
          </a:ln>
        </p:spPr>
      </p:pic>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40"/>
        <p:cNvGrpSpPr/>
        <p:nvPr/>
      </p:nvGrpSpPr>
      <p:grpSpPr>
        <a:xfrm>
          <a:off x="0" y="0"/>
          <a:ext cx="0" cy="0"/>
          <a:chOff x="0" y="0"/>
          <a:chExt cx="0" cy="0"/>
        </a:xfrm>
      </p:grpSpPr>
      <p:sp>
        <p:nvSpPr>
          <p:cNvPr id="41" name="Google Shape;41;p10"/>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rmAutofit/>
          </a:bodyPr>
          <a:lstStyle>
            <a:lvl1pPr marR="0" lvl="0"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9pPr>
          </a:lstStyle>
          <a:p>
            <a:endParaRPr/>
          </a:p>
        </p:txBody>
      </p:sp>
      <p:sp>
        <p:nvSpPr>
          <p:cNvPr id="42" name="Google Shape;42;p10"/>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rmAutofit/>
          </a:bodyPr>
          <a:lstStyle>
            <a:lvl1pPr marL="457200" marR="0" lvl="0" indent="-342900" algn="l" rtl="0">
              <a:lnSpc>
                <a:spcPct val="115000"/>
              </a:lnSpc>
              <a:spcBef>
                <a:spcPts val="0"/>
              </a:spcBef>
              <a:spcAft>
                <a:spcPts val="0"/>
              </a:spcAft>
              <a:buClr>
                <a:schemeClr val="dk2"/>
              </a:buClr>
              <a:buSzPts val="1800"/>
              <a:buFont typeface="Arial"/>
              <a:buChar char="●"/>
              <a:defRPr sz="1800" b="0" i="0" u="none" strike="noStrike" cap="none">
                <a:solidFill>
                  <a:schemeClr val="dk2"/>
                </a:solidFill>
                <a:latin typeface="Arial"/>
                <a:ea typeface="Arial"/>
                <a:cs typeface="Arial"/>
                <a:sym typeface="Arial"/>
              </a:defRPr>
            </a:lvl1pPr>
            <a:lvl2pPr marL="914400" marR="0" lvl="1" indent="-317500" algn="l" rtl="0">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2pPr>
            <a:lvl3pPr marL="1371600" marR="0" lvl="2" indent="-317500" algn="l" rtl="0">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3pPr>
            <a:lvl4pPr marL="1828800" marR="0" lvl="3" indent="-317500" algn="l" rtl="0">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4pPr>
            <a:lvl5pPr marL="2286000" marR="0" lvl="4" indent="-317500" algn="l" rtl="0">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5pPr>
            <a:lvl6pPr marL="2743200" marR="0" lvl="5" indent="-317500" algn="l" rtl="0">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6pPr>
            <a:lvl7pPr marL="3200400" marR="0" lvl="6" indent="-317500" algn="l" rtl="0">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7pPr>
            <a:lvl8pPr marL="3657600" marR="0" lvl="7" indent="-317500" algn="l" rtl="0">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8pPr>
            <a:lvl9pPr marL="4114800" marR="0" lvl="8" indent="-317500" algn="l" rtl="0">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9pPr>
          </a:lstStyle>
          <a:p>
            <a:endParaRPr/>
          </a:p>
        </p:txBody>
      </p:sp>
      <p:sp>
        <p:nvSpPr>
          <p:cNvPr id="43" name="Google Shape;43;p10"/>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marL="0" marR="0" lvl="0"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 bg1="lt1" tx1="dk1" bg2="dk2" tx2="lt2" accent1="accent1" accent2="accent2" accent3="accent3" accent4="accent4" accent5="accent5" accent6="accent6" hlink="hlink" folHlink="folHlink"/>
  <p:sldLayoutIdLst>
    <p:sldLayoutId id="2147483655" r:id="rId1"/>
    <p:sldLayoutId id="2147483656" r:id="rId2"/>
    <p:sldLayoutId id="2147483657" r:id="rId3"/>
    <p:sldLayoutId id="2147483658" r:id="rId4"/>
    <p:sldLayoutId id="2147483659" r:id="rId5"/>
    <p:sldLayoutId id="2147483660" r:id="rId6"/>
    <p:sldLayoutId id="2147483661" r:id="rId7"/>
    <p:sldLayoutId id="2147483662" r:id="rId8"/>
    <p:sldLayoutId id="2147483663" r:id="rId9"/>
    <p:sldLayoutId id="2147483664" r:id="rId10"/>
    <p:sldLayoutId id="2147483665" r:id="rId11"/>
    <p:sldLayoutId id="2147483666" r:id="rId12"/>
    <p:sldLayoutId id="2147483667" r:id="rId13"/>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8" Type="http://schemas.openxmlformats.org/officeDocument/2006/relationships/image" Target="../media/image10.png"/><Relationship Id="rId3" Type="http://schemas.openxmlformats.org/officeDocument/2006/relationships/image" Target="../media/image5.png"/><Relationship Id="rId7" Type="http://schemas.openxmlformats.org/officeDocument/2006/relationships/image" Target="../media/image9.png"/><Relationship Id="rId2" Type="http://schemas.openxmlformats.org/officeDocument/2006/relationships/notesSlide" Target="../notesSlides/notesSlide2.xml"/><Relationship Id="rId1" Type="http://schemas.openxmlformats.org/officeDocument/2006/relationships/slideLayout" Target="../slideLayouts/slideLayout6.xml"/><Relationship Id="rId6" Type="http://schemas.openxmlformats.org/officeDocument/2006/relationships/image" Target="../media/image8.png"/><Relationship Id="rId5" Type="http://schemas.openxmlformats.org/officeDocument/2006/relationships/image" Target="../media/image7.png"/><Relationship Id="rId4" Type="http://schemas.openxmlformats.org/officeDocument/2006/relationships/image" Target="../media/image6.png"/></Relationships>
</file>

<file path=ppt/slides/_rels/slide3.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4.xml"/><Relationship Id="rId1" Type="http://schemas.openxmlformats.org/officeDocument/2006/relationships/slideLayout" Target="../slideLayouts/slideLayout7.xml"/><Relationship Id="rId4" Type="http://schemas.openxmlformats.org/officeDocument/2006/relationships/image" Target="../media/image10.png"/></Relationships>
</file>

<file path=ppt/slides/_rels/slide5.xml.rels><?xml version="1.0" encoding="UTF-8" standalone="yes"?>
<Relationships xmlns="http://schemas.openxmlformats.org/package/2006/relationships"><Relationship Id="rId8" Type="http://schemas.openxmlformats.org/officeDocument/2006/relationships/image" Target="../media/image10.png"/><Relationship Id="rId3" Type="http://schemas.openxmlformats.org/officeDocument/2006/relationships/image" Target="../media/image12.png"/><Relationship Id="rId7" Type="http://schemas.openxmlformats.org/officeDocument/2006/relationships/image" Target="../media/image16.png"/><Relationship Id="rId2" Type="http://schemas.openxmlformats.org/officeDocument/2006/relationships/notesSlide" Target="../notesSlides/notesSlide5.xml"/><Relationship Id="rId1" Type="http://schemas.openxmlformats.org/officeDocument/2006/relationships/slideLayout" Target="../slideLayouts/slideLayout7.xml"/><Relationship Id="rId6" Type="http://schemas.openxmlformats.org/officeDocument/2006/relationships/image" Target="../media/image15.png"/><Relationship Id="rId5" Type="http://schemas.openxmlformats.org/officeDocument/2006/relationships/image" Target="../media/image14.png"/><Relationship Id="rId4" Type="http://schemas.openxmlformats.org/officeDocument/2006/relationships/image" Target="../media/image13.png"/></Relationships>
</file>

<file path=ppt/slides/_rels/slide6.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Shape 98"/>
        <p:cNvGrpSpPr/>
        <p:nvPr/>
      </p:nvGrpSpPr>
      <p:grpSpPr>
        <a:xfrm>
          <a:off x="0" y="0"/>
          <a:ext cx="0" cy="0"/>
          <a:chOff x="0" y="0"/>
          <a:chExt cx="0" cy="0"/>
        </a:xfrm>
      </p:grpSpPr>
      <p:sp>
        <p:nvSpPr>
          <p:cNvPr id="99" name="Google Shape;99;p1"/>
          <p:cNvSpPr/>
          <p:nvPr/>
        </p:nvSpPr>
        <p:spPr>
          <a:xfrm>
            <a:off x="-1" y="0"/>
            <a:ext cx="4731765" cy="2740343"/>
          </a:xfrm>
          <a:custGeom>
            <a:avLst/>
            <a:gdLst/>
            <a:ahLst/>
            <a:cxnLst/>
            <a:rect l="l" t="t" r="r" b="b"/>
            <a:pathLst>
              <a:path w="4572000" h="3653790" extrusionOk="0">
                <a:moveTo>
                  <a:pt x="0" y="3653790"/>
                </a:moveTo>
                <a:lnTo>
                  <a:pt x="4572000" y="3653790"/>
                </a:lnTo>
                <a:lnTo>
                  <a:pt x="4572000" y="0"/>
                </a:lnTo>
                <a:lnTo>
                  <a:pt x="0" y="0"/>
                </a:lnTo>
                <a:lnTo>
                  <a:pt x="0" y="3653790"/>
                </a:lnTo>
                <a:close/>
              </a:path>
            </a:pathLst>
          </a:custGeom>
          <a:solidFill>
            <a:schemeClr val="dk2"/>
          </a:solidFill>
          <a:ln>
            <a:noFill/>
          </a:ln>
        </p:spPr>
        <p:txBody>
          <a:bodyPr spcFirstLastPara="1" wrap="square" lIns="0" tIns="0" rIns="0" bIns="0" anchor="t" anchorCtr="0">
            <a:noAutofit/>
          </a:bodyPr>
          <a:lstStyle/>
          <a:p>
            <a:pPr marL="0" marR="0" lvl="0" indent="0" algn="l" rtl="0">
              <a:lnSpc>
                <a:spcPct val="100000"/>
              </a:lnSpc>
              <a:spcBef>
                <a:spcPts val="0"/>
              </a:spcBef>
              <a:spcAft>
                <a:spcPts val="0"/>
              </a:spcAft>
              <a:buClr>
                <a:srgbClr val="000000"/>
              </a:buClr>
              <a:buSzPts val="1350"/>
              <a:buFont typeface="Arial"/>
              <a:buNone/>
            </a:pPr>
            <a:endParaRPr sz="1350" b="0" i="0" u="none" strike="noStrike" cap="none">
              <a:solidFill>
                <a:srgbClr val="000000"/>
              </a:solidFill>
              <a:latin typeface="Arial"/>
              <a:ea typeface="Arial"/>
              <a:cs typeface="Arial"/>
              <a:sym typeface="Arial"/>
            </a:endParaRPr>
          </a:p>
        </p:txBody>
      </p:sp>
      <p:sp>
        <p:nvSpPr>
          <p:cNvPr id="100" name="Google Shape;100;p1"/>
          <p:cNvSpPr txBox="1">
            <a:spLocks noGrp="1"/>
          </p:cNvSpPr>
          <p:nvPr>
            <p:ph type="title"/>
          </p:nvPr>
        </p:nvSpPr>
        <p:spPr>
          <a:xfrm>
            <a:off x="452208" y="1068233"/>
            <a:ext cx="4119900" cy="1257900"/>
          </a:xfrm>
          <a:prstGeom prst="rect">
            <a:avLst/>
          </a:prstGeom>
          <a:noFill/>
          <a:ln>
            <a:noFill/>
          </a:ln>
        </p:spPr>
        <p:txBody>
          <a:bodyPr spcFirstLastPara="1" wrap="square" lIns="0" tIns="12375" rIns="0" bIns="0" anchor="t" anchorCtr="0">
            <a:spAutoFit/>
          </a:bodyPr>
          <a:lstStyle/>
          <a:p>
            <a:pPr marL="9525" lvl="0" indent="0" algn="l" rtl="0">
              <a:lnSpc>
                <a:spcPct val="121304"/>
              </a:lnSpc>
              <a:spcBef>
                <a:spcPts val="0"/>
              </a:spcBef>
              <a:spcAft>
                <a:spcPts val="0"/>
              </a:spcAft>
              <a:buSzPts val="1400"/>
              <a:buNone/>
            </a:pPr>
            <a:r>
              <a:rPr lang="en" sz="2300" b="1"/>
              <a:t>Simplifi + VoiceLink POTS Replacement</a:t>
            </a:r>
            <a:r>
              <a:rPr lang="en" b="1"/>
              <a:t>:  </a:t>
            </a:r>
            <a:br>
              <a:rPr lang="en" b="1"/>
            </a:br>
            <a:r>
              <a:rPr lang="en" sz="1100"/>
              <a:t>A secure, compliant, and cost-effective replacement for legacy POTS lines.</a:t>
            </a:r>
            <a:endParaRPr sz="1460"/>
          </a:p>
        </p:txBody>
      </p:sp>
      <p:sp>
        <p:nvSpPr>
          <p:cNvPr id="101" name="Google Shape;101;p1"/>
          <p:cNvSpPr txBox="1"/>
          <p:nvPr/>
        </p:nvSpPr>
        <p:spPr>
          <a:xfrm>
            <a:off x="7657813" y="4916091"/>
            <a:ext cx="79058" cy="148117"/>
          </a:xfrm>
          <a:prstGeom prst="rect">
            <a:avLst/>
          </a:prstGeom>
          <a:noFill/>
          <a:ln>
            <a:noFill/>
          </a:ln>
        </p:spPr>
        <p:txBody>
          <a:bodyPr spcFirstLastPara="1" wrap="square" lIns="0" tIns="9525" rIns="0" bIns="0" anchor="t" anchorCtr="0">
            <a:spAutoFit/>
          </a:bodyPr>
          <a:lstStyle/>
          <a:p>
            <a:pPr marL="9525" marR="0" lvl="0" indent="0" algn="l" rtl="0">
              <a:lnSpc>
                <a:spcPct val="100000"/>
              </a:lnSpc>
              <a:spcBef>
                <a:spcPts val="0"/>
              </a:spcBef>
              <a:spcAft>
                <a:spcPts val="0"/>
              </a:spcAft>
              <a:buClr>
                <a:srgbClr val="000000"/>
              </a:buClr>
              <a:buSzPts val="900"/>
              <a:buFont typeface="Arial"/>
              <a:buNone/>
            </a:pPr>
            <a:r>
              <a:rPr lang="en" sz="900" b="0" i="0" u="none" strike="noStrike" cap="none">
                <a:solidFill>
                  <a:srgbClr val="E22C91"/>
                </a:solidFill>
                <a:latin typeface="Arial"/>
                <a:ea typeface="Arial"/>
                <a:cs typeface="Arial"/>
                <a:sym typeface="Arial"/>
              </a:rPr>
              <a:t>1</a:t>
            </a:r>
            <a:endParaRPr sz="900" b="0" i="0" u="none" strike="noStrike" cap="none">
              <a:solidFill>
                <a:srgbClr val="000000"/>
              </a:solidFill>
              <a:latin typeface="Arial"/>
              <a:ea typeface="Arial"/>
              <a:cs typeface="Arial"/>
              <a:sym typeface="Arial"/>
            </a:endParaRPr>
          </a:p>
        </p:txBody>
      </p:sp>
      <p:pic>
        <p:nvPicPr>
          <p:cNvPr id="102" name="Google Shape;102;p1"/>
          <p:cNvPicPr preferRelativeResize="0"/>
          <p:nvPr/>
        </p:nvPicPr>
        <p:blipFill rotWithShape="1">
          <a:blip r:embed="rId3">
            <a:alphaModFix/>
          </a:blip>
          <a:srcRect/>
          <a:stretch/>
        </p:blipFill>
        <p:spPr>
          <a:xfrm>
            <a:off x="362103" y="348512"/>
            <a:ext cx="2333508" cy="270580"/>
          </a:xfrm>
          <a:prstGeom prst="rect">
            <a:avLst/>
          </a:prstGeom>
          <a:noFill/>
          <a:ln>
            <a:noFill/>
          </a:ln>
        </p:spPr>
      </p:pic>
      <p:graphicFrame>
        <p:nvGraphicFramePr>
          <p:cNvPr id="103" name="Google Shape;103;p1"/>
          <p:cNvGraphicFramePr/>
          <p:nvPr/>
        </p:nvGraphicFramePr>
        <p:xfrm>
          <a:off x="5423521" y="847278"/>
          <a:ext cx="2983725" cy="3995713"/>
        </p:xfrm>
        <a:graphic>
          <a:graphicData uri="http://schemas.openxmlformats.org/drawingml/2006/table">
            <a:tbl>
              <a:tblPr firstRow="1" bandRow="1">
                <a:noFill/>
                <a:tableStyleId>{420E09DF-303F-4ED2-9C2F-DE870E8139B5}</a:tableStyleId>
              </a:tblPr>
              <a:tblGrid>
                <a:gridCol w="2529850">
                  <a:extLst>
                    <a:ext uri="{9D8B030D-6E8A-4147-A177-3AD203B41FA5}">
                      <a16:colId xmlns:a16="http://schemas.microsoft.com/office/drawing/2014/main" val="20000"/>
                    </a:ext>
                  </a:extLst>
                </a:gridCol>
                <a:gridCol w="453875">
                  <a:extLst>
                    <a:ext uri="{9D8B030D-6E8A-4147-A177-3AD203B41FA5}">
                      <a16:colId xmlns:a16="http://schemas.microsoft.com/office/drawing/2014/main" val="20001"/>
                    </a:ext>
                  </a:extLst>
                </a:gridCol>
              </a:tblGrid>
              <a:tr h="262425">
                <a:tc>
                  <a:txBody>
                    <a:bodyPr/>
                    <a:lstStyle/>
                    <a:p>
                      <a:pPr marL="95250" marR="0" lvl="0" indent="0" algn="l" rtl="0">
                        <a:lnSpc>
                          <a:spcPct val="127222"/>
                        </a:lnSpc>
                        <a:spcBef>
                          <a:spcPts val="0"/>
                        </a:spcBef>
                        <a:spcAft>
                          <a:spcPts val="0"/>
                        </a:spcAft>
                        <a:buClr>
                          <a:srgbClr val="000000"/>
                        </a:buClr>
                        <a:buSzPts val="1800"/>
                        <a:buFont typeface="Arial"/>
                        <a:buNone/>
                      </a:pPr>
                      <a:r>
                        <a:rPr lang="en" sz="1800" b="1" u="none" strike="noStrike" cap="none">
                          <a:solidFill>
                            <a:srgbClr val="E62689"/>
                          </a:solidFill>
                          <a:latin typeface="Arial"/>
                          <a:ea typeface="Arial"/>
                          <a:cs typeface="Arial"/>
                          <a:sym typeface="Arial"/>
                        </a:rPr>
                        <a:t>Contents</a:t>
                      </a:r>
                      <a:endParaRPr sz="1800" u="none" strike="noStrike" cap="none">
                        <a:solidFill>
                          <a:srgbClr val="E62689"/>
                        </a:solidFill>
                        <a:latin typeface="Arial"/>
                        <a:ea typeface="Arial"/>
                        <a:cs typeface="Arial"/>
                        <a:sym typeface="Arial"/>
                      </a:endParaRPr>
                    </a:p>
                  </a:txBody>
                  <a:tcPr marL="0" marR="0" marT="0" marB="0">
                    <a:lnB w="12700" cap="flat" cmpd="sng">
                      <a:solidFill>
                        <a:srgbClr val="EA098E"/>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latin typeface="Times New Roman"/>
                        <a:ea typeface="Times New Roman"/>
                        <a:cs typeface="Times New Roman"/>
                        <a:sym typeface="Times New Roman"/>
                      </a:endParaRPr>
                    </a:p>
                  </a:txBody>
                  <a:tcPr marL="0" marR="0" marT="0" marB="0">
                    <a:lnB w="12700" cap="flat" cmpd="sng">
                      <a:solidFill>
                        <a:srgbClr val="E22C91"/>
                      </a:solidFill>
                      <a:prstDash val="solid"/>
                      <a:round/>
                      <a:headEnd type="none" w="sm" len="sm"/>
                      <a:tailEnd type="none" w="sm" len="sm"/>
                    </a:lnB>
                  </a:tcPr>
                </a:tc>
                <a:extLst>
                  <a:ext uri="{0D108BD9-81ED-4DB2-BD59-A6C34878D82A}">
                    <a16:rowId xmlns:a16="http://schemas.microsoft.com/office/drawing/2014/main" val="10000"/>
                  </a:ext>
                </a:extLst>
              </a:tr>
              <a:tr h="277650">
                <a:tc>
                  <a:txBody>
                    <a:bodyPr/>
                    <a:lstStyle/>
                    <a:p>
                      <a:pPr marL="95250" marR="0" lvl="0" indent="0" algn="l" rtl="0">
                        <a:lnSpc>
                          <a:spcPct val="100000"/>
                        </a:lnSpc>
                        <a:spcBef>
                          <a:spcPts val="0"/>
                        </a:spcBef>
                        <a:spcAft>
                          <a:spcPts val="0"/>
                        </a:spcAft>
                        <a:buClr>
                          <a:srgbClr val="000000"/>
                        </a:buClr>
                        <a:buSzPts val="1400"/>
                        <a:buFont typeface="Arial"/>
                        <a:buNone/>
                      </a:pPr>
                      <a:r>
                        <a:rPr lang="en" sz="1400" u="none" strike="noStrike" cap="none">
                          <a:latin typeface="Arial"/>
                          <a:ea typeface="Arial"/>
                          <a:cs typeface="Arial"/>
                          <a:sym typeface="Arial"/>
                        </a:rPr>
                        <a:t>Industry context &amp; S</a:t>
                      </a:r>
                      <a:r>
                        <a:rPr lang="en" sz="1400" u="none" strike="noStrike" cap="none"/>
                        <a:t>olution Overview</a:t>
                      </a:r>
                      <a:endParaRPr sz="1400" u="none" strike="noStrike" cap="none">
                        <a:latin typeface="Arial"/>
                        <a:ea typeface="Arial"/>
                        <a:cs typeface="Arial"/>
                        <a:sym typeface="Arial"/>
                      </a:endParaRPr>
                    </a:p>
                  </a:txBody>
                  <a:tcPr marL="0" marR="0" marT="24300" marB="0">
                    <a:lnT w="12700" cap="flat" cmpd="sng">
                      <a:solidFill>
                        <a:srgbClr val="EA098E"/>
                      </a:solidFill>
                      <a:prstDash val="solid"/>
                      <a:round/>
                      <a:headEnd type="none" w="sm" len="sm"/>
                      <a:tailEnd type="none" w="sm" len="sm"/>
                    </a:lnT>
                    <a:lnB w="9525" cap="flat" cmpd="sng">
                      <a:solidFill>
                        <a:srgbClr val="000000"/>
                      </a:solidFill>
                      <a:prstDash val="solid"/>
                      <a:round/>
                      <a:headEnd type="none" w="sm" len="sm"/>
                      <a:tailEnd type="none" w="sm" len="sm"/>
                    </a:lnB>
                  </a:tcPr>
                </a:tc>
                <a:tc>
                  <a:txBody>
                    <a:bodyPr/>
                    <a:lstStyle/>
                    <a:p>
                      <a:pPr marL="172085" marR="0" lvl="0" indent="0" algn="l" rtl="0">
                        <a:lnSpc>
                          <a:spcPct val="100000"/>
                        </a:lnSpc>
                        <a:spcBef>
                          <a:spcPts val="0"/>
                        </a:spcBef>
                        <a:spcAft>
                          <a:spcPts val="0"/>
                        </a:spcAft>
                        <a:buClr>
                          <a:srgbClr val="000000"/>
                        </a:buClr>
                        <a:buSzPts val="1400"/>
                        <a:buFont typeface="Arial"/>
                        <a:buNone/>
                      </a:pPr>
                      <a:r>
                        <a:rPr lang="en" sz="1400" u="none" strike="noStrike" cap="none">
                          <a:latin typeface="Arial"/>
                          <a:ea typeface="Arial"/>
                          <a:cs typeface="Arial"/>
                          <a:sym typeface="Arial"/>
                        </a:rPr>
                        <a:t>2</a:t>
                      </a:r>
                      <a:endParaRPr sz="1400" u="none" strike="noStrike" cap="none">
                        <a:latin typeface="Arial"/>
                        <a:ea typeface="Arial"/>
                        <a:cs typeface="Arial"/>
                        <a:sym typeface="Arial"/>
                      </a:endParaRPr>
                    </a:p>
                  </a:txBody>
                  <a:tcPr marL="0" marR="0" marT="24300" marB="0">
                    <a:lnT w="12700" cap="flat" cmpd="sng">
                      <a:solidFill>
                        <a:srgbClr val="E22C91"/>
                      </a:solidFill>
                      <a:prstDash val="solid"/>
                      <a:round/>
                      <a:headEnd type="none" w="sm" len="sm"/>
                      <a:tailEnd type="none" w="sm" len="sm"/>
                    </a:lnT>
                    <a:lnB w="9525" cap="flat" cmpd="sng">
                      <a:solidFill>
                        <a:srgbClr val="000000"/>
                      </a:solidFill>
                      <a:prstDash val="solid"/>
                      <a:round/>
                      <a:headEnd type="none" w="sm" len="sm"/>
                      <a:tailEnd type="none" w="sm" len="sm"/>
                    </a:lnB>
                  </a:tcPr>
                </a:tc>
                <a:extLst>
                  <a:ext uri="{0D108BD9-81ED-4DB2-BD59-A6C34878D82A}">
                    <a16:rowId xmlns:a16="http://schemas.microsoft.com/office/drawing/2014/main" val="10001"/>
                  </a:ext>
                </a:extLst>
              </a:tr>
              <a:tr h="277650">
                <a:tc>
                  <a:txBody>
                    <a:bodyPr/>
                    <a:lstStyle/>
                    <a:p>
                      <a:pPr marL="95250" marR="0" lvl="0" indent="0" algn="l" rtl="0">
                        <a:lnSpc>
                          <a:spcPct val="100000"/>
                        </a:lnSpc>
                        <a:spcBef>
                          <a:spcPts val="0"/>
                        </a:spcBef>
                        <a:spcAft>
                          <a:spcPts val="0"/>
                        </a:spcAft>
                        <a:buClr>
                          <a:srgbClr val="000000"/>
                        </a:buClr>
                        <a:buSzPts val="1400"/>
                        <a:buFont typeface="Arial"/>
                        <a:buNone/>
                      </a:pPr>
                      <a:r>
                        <a:rPr lang="en" sz="1400" u="none" strike="noStrike" cap="none"/>
                        <a:t>Value Pillars</a:t>
                      </a:r>
                      <a:endParaRPr sz="1400" u="none" strike="noStrike" cap="none">
                        <a:latin typeface="Arial"/>
                        <a:ea typeface="Arial"/>
                        <a:cs typeface="Arial"/>
                        <a:sym typeface="Arial"/>
                      </a:endParaRPr>
                    </a:p>
                  </a:txBody>
                  <a:tcPr marL="0" marR="0" marT="24775" marB="0">
                    <a:lnT w="9525" cap="flat" cmpd="sng">
                      <a:solidFill>
                        <a:srgbClr val="000000"/>
                      </a:solidFill>
                      <a:prstDash val="solid"/>
                      <a:round/>
                      <a:headEnd type="none" w="sm" len="sm"/>
                      <a:tailEnd type="none" w="sm" len="sm"/>
                    </a:lnT>
                    <a:lnB w="9525" cap="flat" cmpd="sng">
                      <a:solidFill>
                        <a:srgbClr val="000000"/>
                      </a:solidFill>
                      <a:prstDash val="solid"/>
                      <a:round/>
                      <a:headEnd type="none" w="sm" len="sm"/>
                      <a:tailEnd type="none" w="sm" len="sm"/>
                    </a:lnB>
                  </a:tcPr>
                </a:tc>
                <a:tc>
                  <a:txBody>
                    <a:bodyPr/>
                    <a:lstStyle/>
                    <a:p>
                      <a:pPr marL="172085" marR="0" lvl="0" indent="0" algn="l" rtl="0">
                        <a:lnSpc>
                          <a:spcPct val="100000"/>
                        </a:lnSpc>
                        <a:spcBef>
                          <a:spcPts val="0"/>
                        </a:spcBef>
                        <a:spcAft>
                          <a:spcPts val="0"/>
                        </a:spcAft>
                        <a:buClr>
                          <a:srgbClr val="000000"/>
                        </a:buClr>
                        <a:buSzPts val="1400"/>
                        <a:buFont typeface="Arial"/>
                        <a:buNone/>
                      </a:pPr>
                      <a:r>
                        <a:rPr lang="en" sz="1400" u="none" strike="noStrike" cap="none">
                          <a:latin typeface="Arial"/>
                          <a:ea typeface="Arial"/>
                          <a:cs typeface="Arial"/>
                          <a:sym typeface="Arial"/>
                        </a:rPr>
                        <a:t>2</a:t>
                      </a:r>
                      <a:endParaRPr sz="1400" u="none" strike="noStrike" cap="none">
                        <a:latin typeface="Arial"/>
                        <a:ea typeface="Arial"/>
                        <a:cs typeface="Arial"/>
                        <a:sym typeface="Arial"/>
                      </a:endParaRPr>
                    </a:p>
                  </a:txBody>
                  <a:tcPr marL="0" marR="0" marT="24775" marB="0">
                    <a:lnT w="9525" cap="flat" cmpd="sng">
                      <a:solidFill>
                        <a:srgbClr val="000000"/>
                      </a:solidFill>
                      <a:prstDash val="solid"/>
                      <a:round/>
                      <a:headEnd type="none" w="sm" len="sm"/>
                      <a:tailEnd type="none" w="sm" len="sm"/>
                    </a:lnT>
                    <a:lnB w="9525" cap="flat" cmpd="sng">
                      <a:solidFill>
                        <a:srgbClr val="000000"/>
                      </a:solidFill>
                      <a:prstDash val="solid"/>
                      <a:round/>
                      <a:headEnd type="none" w="sm" len="sm"/>
                      <a:tailEnd type="none" w="sm" len="sm"/>
                    </a:lnB>
                  </a:tcPr>
                </a:tc>
                <a:extLst>
                  <a:ext uri="{0D108BD9-81ED-4DB2-BD59-A6C34878D82A}">
                    <a16:rowId xmlns:a16="http://schemas.microsoft.com/office/drawing/2014/main" val="10002"/>
                  </a:ext>
                </a:extLst>
              </a:tr>
              <a:tr h="278125">
                <a:tc>
                  <a:txBody>
                    <a:bodyPr/>
                    <a:lstStyle/>
                    <a:p>
                      <a:pPr marL="95250" marR="0" lvl="0" indent="0" algn="l" rtl="0">
                        <a:lnSpc>
                          <a:spcPct val="100000"/>
                        </a:lnSpc>
                        <a:spcBef>
                          <a:spcPts val="0"/>
                        </a:spcBef>
                        <a:spcAft>
                          <a:spcPts val="0"/>
                        </a:spcAft>
                        <a:buClr>
                          <a:srgbClr val="000000"/>
                        </a:buClr>
                        <a:buSzPts val="1400"/>
                        <a:buFont typeface="Arial"/>
                        <a:buNone/>
                      </a:pPr>
                      <a:r>
                        <a:rPr lang="en" sz="1400" u="none" strike="noStrike" cap="none"/>
                        <a:t>Segments and Verticals</a:t>
                      </a:r>
                      <a:endParaRPr sz="1400" u="none" strike="noStrike" cap="none">
                        <a:latin typeface="Arial"/>
                        <a:ea typeface="Arial"/>
                        <a:cs typeface="Arial"/>
                        <a:sym typeface="Arial"/>
                      </a:endParaRPr>
                    </a:p>
                  </a:txBody>
                  <a:tcPr marL="0" marR="0" marT="25250" marB="0">
                    <a:lnT w="9525" cap="flat" cmpd="sng">
                      <a:solidFill>
                        <a:srgbClr val="000000"/>
                      </a:solidFill>
                      <a:prstDash val="solid"/>
                      <a:round/>
                      <a:headEnd type="none" w="sm" len="sm"/>
                      <a:tailEnd type="none" w="sm" len="sm"/>
                    </a:lnT>
                    <a:lnB w="9525" cap="flat" cmpd="sng">
                      <a:solidFill>
                        <a:srgbClr val="000000"/>
                      </a:solidFill>
                      <a:prstDash val="solid"/>
                      <a:round/>
                      <a:headEnd type="none" w="sm" len="sm"/>
                      <a:tailEnd type="none" w="sm" len="sm"/>
                    </a:lnB>
                  </a:tcPr>
                </a:tc>
                <a:tc>
                  <a:txBody>
                    <a:bodyPr/>
                    <a:lstStyle/>
                    <a:p>
                      <a:pPr marL="172085" marR="0" lvl="0" indent="0" algn="l" rtl="0">
                        <a:lnSpc>
                          <a:spcPct val="100000"/>
                        </a:lnSpc>
                        <a:spcBef>
                          <a:spcPts val="0"/>
                        </a:spcBef>
                        <a:spcAft>
                          <a:spcPts val="0"/>
                        </a:spcAft>
                        <a:buClr>
                          <a:srgbClr val="000000"/>
                        </a:buClr>
                        <a:buSzPts val="1400"/>
                        <a:buFont typeface="Arial"/>
                        <a:buNone/>
                      </a:pPr>
                      <a:r>
                        <a:rPr lang="en" sz="1400" u="none" strike="noStrike" cap="none">
                          <a:latin typeface="Arial"/>
                          <a:ea typeface="Arial"/>
                          <a:cs typeface="Arial"/>
                          <a:sym typeface="Arial"/>
                        </a:rPr>
                        <a:t>2</a:t>
                      </a:r>
                      <a:endParaRPr sz="1400" u="none" strike="noStrike" cap="none">
                        <a:latin typeface="Arial"/>
                        <a:ea typeface="Arial"/>
                        <a:cs typeface="Arial"/>
                        <a:sym typeface="Arial"/>
                      </a:endParaRPr>
                    </a:p>
                  </a:txBody>
                  <a:tcPr marL="0" marR="0" marT="25250" marB="0">
                    <a:lnT w="9525" cap="flat" cmpd="sng">
                      <a:solidFill>
                        <a:srgbClr val="000000"/>
                      </a:solidFill>
                      <a:prstDash val="solid"/>
                      <a:round/>
                      <a:headEnd type="none" w="sm" len="sm"/>
                      <a:tailEnd type="none" w="sm" len="sm"/>
                    </a:lnT>
                    <a:lnB w="9525" cap="flat" cmpd="sng">
                      <a:solidFill>
                        <a:srgbClr val="000000"/>
                      </a:solidFill>
                      <a:prstDash val="solid"/>
                      <a:round/>
                      <a:headEnd type="none" w="sm" len="sm"/>
                      <a:tailEnd type="none" w="sm" len="sm"/>
                    </a:lnB>
                  </a:tcPr>
                </a:tc>
                <a:extLst>
                  <a:ext uri="{0D108BD9-81ED-4DB2-BD59-A6C34878D82A}">
                    <a16:rowId xmlns:a16="http://schemas.microsoft.com/office/drawing/2014/main" val="10003"/>
                  </a:ext>
                </a:extLst>
              </a:tr>
              <a:tr h="277650">
                <a:tc>
                  <a:txBody>
                    <a:bodyPr/>
                    <a:lstStyle/>
                    <a:p>
                      <a:pPr marL="95250" marR="0" lvl="0" indent="0" algn="l" rtl="0">
                        <a:lnSpc>
                          <a:spcPct val="100000"/>
                        </a:lnSpc>
                        <a:spcBef>
                          <a:spcPts val="0"/>
                        </a:spcBef>
                        <a:spcAft>
                          <a:spcPts val="0"/>
                        </a:spcAft>
                        <a:buClr>
                          <a:srgbClr val="000000"/>
                        </a:buClr>
                        <a:buSzPts val="1400"/>
                        <a:buFont typeface="Arial"/>
                        <a:buNone/>
                      </a:pPr>
                      <a:r>
                        <a:rPr lang="en" sz="1400" u="none" strike="noStrike" cap="none"/>
                        <a:t>Buyer Concerns</a:t>
                      </a:r>
                      <a:endParaRPr sz="1400" u="none" strike="noStrike" cap="none">
                        <a:latin typeface="Arial"/>
                        <a:ea typeface="Arial"/>
                        <a:cs typeface="Arial"/>
                        <a:sym typeface="Arial"/>
                      </a:endParaRPr>
                    </a:p>
                  </a:txBody>
                  <a:tcPr marL="0" marR="0" marT="25250" marB="0">
                    <a:lnT w="9525" cap="flat" cmpd="sng">
                      <a:solidFill>
                        <a:srgbClr val="000000"/>
                      </a:solidFill>
                      <a:prstDash val="solid"/>
                      <a:round/>
                      <a:headEnd type="none" w="sm" len="sm"/>
                      <a:tailEnd type="none" w="sm" len="sm"/>
                    </a:lnT>
                    <a:lnB w="9525" cap="flat" cmpd="sng">
                      <a:solidFill>
                        <a:srgbClr val="000000"/>
                      </a:solidFill>
                      <a:prstDash val="solid"/>
                      <a:round/>
                      <a:headEnd type="none" w="sm" len="sm"/>
                      <a:tailEnd type="none" w="sm" len="sm"/>
                    </a:lnB>
                  </a:tcPr>
                </a:tc>
                <a:tc>
                  <a:txBody>
                    <a:bodyPr/>
                    <a:lstStyle/>
                    <a:p>
                      <a:pPr marL="172085" marR="0" lvl="0" indent="0" algn="l" rtl="0">
                        <a:lnSpc>
                          <a:spcPct val="100000"/>
                        </a:lnSpc>
                        <a:spcBef>
                          <a:spcPts val="0"/>
                        </a:spcBef>
                        <a:spcAft>
                          <a:spcPts val="0"/>
                        </a:spcAft>
                        <a:buClr>
                          <a:srgbClr val="000000"/>
                        </a:buClr>
                        <a:buSzPts val="1400"/>
                        <a:buFont typeface="Arial"/>
                        <a:buNone/>
                      </a:pPr>
                      <a:r>
                        <a:rPr lang="en" sz="1400" u="none" strike="noStrike" cap="none">
                          <a:latin typeface="Arial"/>
                          <a:ea typeface="Arial"/>
                          <a:cs typeface="Arial"/>
                          <a:sym typeface="Arial"/>
                        </a:rPr>
                        <a:t>2</a:t>
                      </a:r>
                      <a:endParaRPr sz="1400" u="none" strike="noStrike" cap="none">
                        <a:latin typeface="Arial"/>
                        <a:ea typeface="Arial"/>
                        <a:cs typeface="Arial"/>
                        <a:sym typeface="Arial"/>
                      </a:endParaRPr>
                    </a:p>
                  </a:txBody>
                  <a:tcPr marL="0" marR="0" marT="25250" marB="0">
                    <a:lnT w="9525" cap="flat" cmpd="sng">
                      <a:solidFill>
                        <a:srgbClr val="000000"/>
                      </a:solidFill>
                      <a:prstDash val="solid"/>
                      <a:round/>
                      <a:headEnd type="none" w="sm" len="sm"/>
                      <a:tailEnd type="none" w="sm" len="sm"/>
                    </a:lnT>
                    <a:lnB w="9525" cap="flat" cmpd="sng">
                      <a:solidFill>
                        <a:srgbClr val="000000"/>
                      </a:solidFill>
                      <a:prstDash val="solid"/>
                      <a:round/>
                      <a:headEnd type="none" w="sm" len="sm"/>
                      <a:tailEnd type="none" w="sm" len="sm"/>
                    </a:lnB>
                  </a:tcPr>
                </a:tc>
                <a:extLst>
                  <a:ext uri="{0D108BD9-81ED-4DB2-BD59-A6C34878D82A}">
                    <a16:rowId xmlns:a16="http://schemas.microsoft.com/office/drawing/2014/main" val="10004"/>
                  </a:ext>
                </a:extLst>
              </a:tr>
              <a:tr h="277650">
                <a:tc>
                  <a:txBody>
                    <a:bodyPr/>
                    <a:lstStyle/>
                    <a:p>
                      <a:pPr marL="95250" marR="0" lvl="0" indent="0" algn="l" rtl="0">
                        <a:lnSpc>
                          <a:spcPct val="100000"/>
                        </a:lnSpc>
                        <a:spcBef>
                          <a:spcPts val="0"/>
                        </a:spcBef>
                        <a:spcAft>
                          <a:spcPts val="0"/>
                        </a:spcAft>
                        <a:buClr>
                          <a:srgbClr val="000000"/>
                        </a:buClr>
                        <a:buSzPts val="1400"/>
                        <a:buFont typeface="Arial"/>
                        <a:buNone/>
                      </a:pPr>
                      <a:r>
                        <a:rPr lang="en" sz="1400" u="none" strike="noStrike" cap="none"/>
                        <a:t>Top Reasons Customers Should Buy</a:t>
                      </a:r>
                      <a:endParaRPr sz="1400" u="none" strike="noStrike" cap="none">
                        <a:latin typeface="Arial"/>
                        <a:ea typeface="Arial"/>
                        <a:cs typeface="Arial"/>
                        <a:sym typeface="Arial"/>
                      </a:endParaRPr>
                    </a:p>
                  </a:txBody>
                  <a:tcPr marL="0" marR="0" marT="25725" marB="0">
                    <a:lnT w="9525" cap="flat" cmpd="sng">
                      <a:solidFill>
                        <a:srgbClr val="000000"/>
                      </a:solidFill>
                      <a:prstDash val="solid"/>
                      <a:round/>
                      <a:headEnd type="none" w="sm" len="sm"/>
                      <a:tailEnd type="none" w="sm" len="sm"/>
                    </a:lnT>
                    <a:lnB w="9525" cap="flat" cmpd="sng">
                      <a:solidFill>
                        <a:srgbClr val="000000"/>
                      </a:solidFill>
                      <a:prstDash val="solid"/>
                      <a:round/>
                      <a:headEnd type="none" w="sm" len="sm"/>
                      <a:tailEnd type="none" w="sm" len="sm"/>
                    </a:lnB>
                  </a:tcPr>
                </a:tc>
                <a:tc>
                  <a:txBody>
                    <a:bodyPr/>
                    <a:lstStyle/>
                    <a:p>
                      <a:pPr marL="172085" marR="0" lvl="0" indent="0" algn="l" rtl="0">
                        <a:lnSpc>
                          <a:spcPct val="100000"/>
                        </a:lnSpc>
                        <a:spcBef>
                          <a:spcPts val="0"/>
                        </a:spcBef>
                        <a:spcAft>
                          <a:spcPts val="0"/>
                        </a:spcAft>
                        <a:buClr>
                          <a:srgbClr val="000000"/>
                        </a:buClr>
                        <a:buSzPts val="1400"/>
                        <a:buFont typeface="Arial"/>
                        <a:buNone/>
                      </a:pPr>
                      <a:r>
                        <a:rPr lang="en" sz="1400" u="none" strike="noStrike" cap="none">
                          <a:latin typeface="Arial"/>
                          <a:ea typeface="Arial"/>
                          <a:cs typeface="Arial"/>
                          <a:sym typeface="Arial"/>
                        </a:rPr>
                        <a:t>2</a:t>
                      </a:r>
                      <a:endParaRPr sz="1400" u="none" strike="noStrike" cap="none">
                        <a:latin typeface="Arial"/>
                        <a:ea typeface="Arial"/>
                        <a:cs typeface="Arial"/>
                        <a:sym typeface="Arial"/>
                      </a:endParaRPr>
                    </a:p>
                  </a:txBody>
                  <a:tcPr marL="0" marR="0" marT="25725" marB="0">
                    <a:lnT w="9525" cap="flat" cmpd="sng">
                      <a:solidFill>
                        <a:srgbClr val="000000"/>
                      </a:solidFill>
                      <a:prstDash val="solid"/>
                      <a:round/>
                      <a:headEnd type="none" w="sm" len="sm"/>
                      <a:tailEnd type="none" w="sm" len="sm"/>
                    </a:lnT>
                    <a:lnB w="9525" cap="flat" cmpd="sng">
                      <a:solidFill>
                        <a:srgbClr val="000000"/>
                      </a:solidFill>
                      <a:prstDash val="solid"/>
                      <a:round/>
                      <a:headEnd type="none" w="sm" len="sm"/>
                      <a:tailEnd type="none" w="sm" len="sm"/>
                    </a:lnB>
                  </a:tcPr>
                </a:tc>
                <a:extLst>
                  <a:ext uri="{0D108BD9-81ED-4DB2-BD59-A6C34878D82A}">
                    <a16:rowId xmlns:a16="http://schemas.microsoft.com/office/drawing/2014/main" val="10005"/>
                  </a:ext>
                </a:extLst>
              </a:tr>
              <a:tr h="277650">
                <a:tc>
                  <a:txBody>
                    <a:bodyPr/>
                    <a:lstStyle/>
                    <a:p>
                      <a:pPr marL="95250" marR="0" lvl="0" indent="0" algn="l" rtl="0">
                        <a:lnSpc>
                          <a:spcPct val="100000"/>
                        </a:lnSpc>
                        <a:spcBef>
                          <a:spcPts val="0"/>
                        </a:spcBef>
                        <a:spcAft>
                          <a:spcPts val="0"/>
                        </a:spcAft>
                        <a:buClr>
                          <a:srgbClr val="000000"/>
                        </a:buClr>
                        <a:buSzPts val="1400"/>
                        <a:buFont typeface="Arial"/>
                        <a:buNone/>
                      </a:pPr>
                      <a:r>
                        <a:rPr lang="en" sz="1400" u="none" strike="noStrike" cap="none"/>
                        <a:t>Elevator Pitch</a:t>
                      </a:r>
                      <a:endParaRPr sz="1400" u="none" strike="noStrike" cap="none">
                        <a:latin typeface="Arial"/>
                        <a:ea typeface="Arial"/>
                        <a:cs typeface="Arial"/>
                        <a:sym typeface="Arial"/>
                      </a:endParaRPr>
                    </a:p>
                  </a:txBody>
                  <a:tcPr marL="0" marR="0" marT="26200" marB="0">
                    <a:lnT w="9525" cap="flat" cmpd="sng">
                      <a:solidFill>
                        <a:srgbClr val="000000"/>
                      </a:solidFill>
                      <a:prstDash val="solid"/>
                      <a:round/>
                      <a:headEnd type="none" w="sm" len="sm"/>
                      <a:tailEnd type="none" w="sm" len="sm"/>
                    </a:lnT>
                    <a:lnB w="9525" cap="flat" cmpd="sng">
                      <a:solidFill>
                        <a:srgbClr val="000000"/>
                      </a:solidFill>
                      <a:prstDash val="solid"/>
                      <a:round/>
                      <a:headEnd type="none" w="sm" len="sm"/>
                      <a:tailEnd type="none" w="sm" len="sm"/>
                    </a:lnB>
                  </a:tcPr>
                </a:tc>
                <a:tc>
                  <a:txBody>
                    <a:bodyPr/>
                    <a:lstStyle/>
                    <a:p>
                      <a:pPr marL="172085" marR="0" lvl="0" indent="0" algn="l" rtl="0">
                        <a:lnSpc>
                          <a:spcPct val="100000"/>
                        </a:lnSpc>
                        <a:spcBef>
                          <a:spcPts val="0"/>
                        </a:spcBef>
                        <a:spcAft>
                          <a:spcPts val="0"/>
                        </a:spcAft>
                        <a:buClr>
                          <a:srgbClr val="000000"/>
                        </a:buClr>
                        <a:buSzPts val="1400"/>
                        <a:buFont typeface="Arial"/>
                        <a:buNone/>
                      </a:pPr>
                      <a:r>
                        <a:rPr lang="en" sz="1400" u="none" strike="noStrike" cap="none"/>
                        <a:t>3</a:t>
                      </a:r>
                      <a:endParaRPr sz="1400" u="none" strike="noStrike" cap="none">
                        <a:latin typeface="Arial"/>
                        <a:ea typeface="Arial"/>
                        <a:cs typeface="Arial"/>
                        <a:sym typeface="Arial"/>
                      </a:endParaRPr>
                    </a:p>
                  </a:txBody>
                  <a:tcPr marL="0" marR="0" marT="26200" marB="0">
                    <a:lnT w="9525" cap="flat" cmpd="sng">
                      <a:solidFill>
                        <a:srgbClr val="000000"/>
                      </a:solidFill>
                      <a:prstDash val="solid"/>
                      <a:round/>
                      <a:headEnd type="none" w="sm" len="sm"/>
                      <a:tailEnd type="none" w="sm" len="sm"/>
                    </a:lnT>
                    <a:lnB w="9525" cap="flat" cmpd="sng">
                      <a:solidFill>
                        <a:srgbClr val="000000"/>
                      </a:solidFill>
                      <a:prstDash val="solid"/>
                      <a:round/>
                      <a:headEnd type="none" w="sm" len="sm"/>
                      <a:tailEnd type="none" w="sm" len="sm"/>
                    </a:lnB>
                  </a:tcPr>
                </a:tc>
                <a:extLst>
                  <a:ext uri="{0D108BD9-81ED-4DB2-BD59-A6C34878D82A}">
                    <a16:rowId xmlns:a16="http://schemas.microsoft.com/office/drawing/2014/main" val="10006"/>
                  </a:ext>
                </a:extLst>
              </a:tr>
              <a:tr h="278125">
                <a:tc>
                  <a:txBody>
                    <a:bodyPr/>
                    <a:lstStyle/>
                    <a:p>
                      <a:pPr marL="95250" marR="0" lvl="0" indent="0" algn="l" rtl="0">
                        <a:lnSpc>
                          <a:spcPct val="100000"/>
                        </a:lnSpc>
                        <a:spcBef>
                          <a:spcPts val="0"/>
                        </a:spcBef>
                        <a:spcAft>
                          <a:spcPts val="0"/>
                        </a:spcAft>
                        <a:buClr>
                          <a:srgbClr val="000000"/>
                        </a:buClr>
                        <a:buSzPts val="1400"/>
                        <a:buFont typeface="Arial"/>
                        <a:buNone/>
                      </a:pPr>
                      <a:r>
                        <a:rPr lang="en" sz="1400" u="none" strike="noStrike" cap="none"/>
                        <a:t>Competitive Environment</a:t>
                      </a:r>
                      <a:endParaRPr sz="1400" u="none" strike="noStrike" cap="none">
                        <a:latin typeface="Arial"/>
                        <a:ea typeface="Arial"/>
                        <a:cs typeface="Arial"/>
                        <a:sym typeface="Arial"/>
                      </a:endParaRPr>
                    </a:p>
                  </a:txBody>
                  <a:tcPr marL="0" marR="0" marT="26200" marB="0">
                    <a:lnT w="9525" cap="flat" cmpd="sng">
                      <a:solidFill>
                        <a:srgbClr val="000000"/>
                      </a:solidFill>
                      <a:prstDash val="solid"/>
                      <a:round/>
                      <a:headEnd type="none" w="sm" len="sm"/>
                      <a:tailEnd type="none" w="sm" len="sm"/>
                    </a:lnT>
                    <a:lnB w="9525" cap="flat" cmpd="sng">
                      <a:solidFill>
                        <a:srgbClr val="000000"/>
                      </a:solidFill>
                      <a:prstDash val="solid"/>
                      <a:round/>
                      <a:headEnd type="none" w="sm" len="sm"/>
                      <a:tailEnd type="none" w="sm" len="sm"/>
                    </a:lnB>
                  </a:tcPr>
                </a:tc>
                <a:tc>
                  <a:txBody>
                    <a:bodyPr/>
                    <a:lstStyle/>
                    <a:p>
                      <a:pPr marL="172085" marR="0" lvl="0" indent="0" algn="l" rtl="0">
                        <a:lnSpc>
                          <a:spcPct val="100000"/>
                        </a:lnSpc>
                        <a:spcBef>
                          <a:spcPts val="0"/>
                        </a:spcBef>
                        <a:spcAft>
                          <a:spcPts val="0"/>
                        </a:spcAft>
                        <a:buClr>
                          <a:srgbClr val="000000"/>
                        </a:buClr>
                        <a:buSzPts val="1400"/>
                        <a:buFont typeface="Arial"/>
                        <a:buNone/>
                      </a:pPr>
                      <a:r>
                        <a:rPr lang="en" sz="1400" u="none" strike="noStrike" cap="none">
                          <a:latin typeface="Arial"/>
                          <a:ea typeface="Arial"/>
                          <a:cs typeface="Arial"/>
                          <a:sym typeface="Arial"/>
                        </a:rPr>
                        <a:t>3</a:t>
                      </a:r>
                      <a:endParaRPr sz="1400" u="none" strike="noStrike" cap="none">
                        <a:latin typeface="Arial"/>
                        <a:ea typeface="Arial"/>
                        <a:cs typeface="Arial"/>
                        <a:sym typeface="Arial"/>
                      </a:endParaRPr>
                    </a:p>
                  </a:txBody>
                  <a:tcPr marL="0" marR="0" marT="26200" marB="0">
                    <a:lnT w="9525" cap="flat" cmpd="sng">
                      <a:solidFill>
                        <a:srgbClr val="000000"/>
                      </a:solidFill>
                      <a:prstDash val="solid"/>
                      <a:round/>
                      <a:headEnd type="none" w="sm" len="sm"/>
                      <a:tailEnd type="none" w="sm" len="sm"/>
                    </a:lnT>
                    <a:lnB w="9525" cap="flat" cmpd="sng">
                      <a:solidFill>
                        <a:srgbClr val="000000"/>
                      </a:solidFill>
                      <a:prstDash val="solid"/>
                      <a:round/>
                      <a:headEnd type="none" w="sm" len="sm"/>
                      <a:tailEnd type="none" w="sm" len="sm"/>
                    </a:lnB>
                  </a:tcPr>
                </a:tc>
                <a:extLst>
                  <a:ext uri="{0D108BD9-81ED-4DB2-BD59-A6C34878D82A}">
                    <a16:rowId xmlns:a16="http://schemas.microsoft.com/office/drawing/2014/main" val="10007"/>
                  </a:ext>
                </a:extLst>
              </a:tr>
              <a:tr h="277650">
                <a:tc>
                  <a:txBody>
                    <a:bodyPr/>
                    <a:lstStyle/>
                    <a:p>
                      <a:pPr marL="95250" marR="0" lvl="0" indent="0" algn="l" rtl="0">
                        <a:lnSpc>
                          <a:spcPct val="100000"/>
                        </a:lnSpc>
                        <a:spcBef>
                          <a:spcPts val="0"/>
                        </a:spcBef>
                        <a:spcAft>
                          <a:spcPts val="0"/>
                        </a:spcAft>
                        <a:buClr>
                          <a:srgbClr val="000000"/>
                        </a:buClr>
                        <a:buSzPts val="1400"/>
                        <a:buFont typeface="Arial"/>
                        <a:buNone/>
                      </a:pPr>
                      <a:r>
                        <a:rPr lang="en" sz="1400" u="none" strike="noStrike" cap="none"/>
                        <a:t>Advice from Sales Specialists</a:t>
                      </a:r>
                      <a:endParaRPr sz="1400" u="none" strike="noStrike" cap="none">
                        <a:latin typeface="Arial"/>
                        <a:ea typeface="Arial"/>
                        <a:cs typeface="Arial"/>
                        <a:sym typeface="Arial"/>
                      </a:endParaRPr>
                    </a:p>
                  </a:txBody>
                  <a:tcPr marL="0" marR="0" marT="26675" marB="0">
                    <a:lnT w="9525" cap="flat" cmpd="sng">
                      <a:solidFill>
                        <a:srgbClr val="000000"/>
                      </a:solidFill>
                      <a:prstDash val="solid"/>
                      <a:round/>
                      <a:headEnd type="none" w="sm" len="sm"/>
                      <a:tailEnd type="none" w="sm" len="sm"/>
                    </a:lnT>
                    <a:lnB w="9525" cap="flat" cmpd="sng">
                      <a:solidFill>
                        <a:srgbClr val="000000"/>
                      </a:solidFill>
                      <a:prstDash val="solid"/>
                      <a:round/>
                      <a:headEnd type="none" w="sm" len="sm"/>
                      <a:tailEnd type="none" w="sm" len="sm"/>
                    </a:lnB>
                  </a:tcPr>
                </a:tc>
                <a:tc>
                  <a:txBody>
                    <a:bodyPr/>
                    <a:lstStyle/>
                    <a:p>
                      <a:pPr marL="172085" marR="0" lvl="0" indent="0" algn="l" rtl="0">
                        <a:lnSpc>
                          <a:spcPct val="100000"/>
                        </a:lnSpc>
                        <a:spcBef>
                          <a:spcPts val="0"/>
                        </a:spcBef>
                        <a:spcAft>
                          <a:spcPts val="0"/>
                        </a:spcAft>
                        <a:buClr>
                          <a:srgbClr val="000000"/>
                        </a:buClr>
                        <a:buSzPts val="1400"/>
                        <a:buFont typeface="Arial"/>
                        <a:buNone/>
                      </a:pPr>
                      <a:r>
                        <a:rPr lang="en" sz="1400" u="none" strike="noStrike" cap="none">
                          <a:latin typeface="Arial"/>
                          <a:ea typeface="Arial"/>
                          <a:cs typeface="Arial"/>
                          <a:sym typeface="Arial"/>
                        </a:rPr>
                        <a:t>3</a:t>
                      </a:r>
                      <a:endParaRPr sz="1400" u="none" strike="noStrike" cap="none">
                        <a:latin typeface="Arial"/>
                        <a:ea typeface="Arial"/>
                        <a:cs typeface="Arial"/>
                        <a:sym typeface="Arial"/>
                      </a:endParaRPr>
                    </a:p>
                  </a:txBody>
                  <a:tcPr marL="0" marR="0" marT="26675" marB="0">
                    <a:lnT w="9525" cap="flat" cmpd="sng">
                      <a:solidFill>
                        <a:srgbClr val="000000"/>
                      </a:solidFill>
                      <a:prstDash val="solid"/>
                      <a:round/>
                      <a:headEnd type="none" w="sm" len="sm"/>
                      <a:tailEnd type="none" w="sm" len="sm"/>
                    </a:lnT>
                    <a:lnB w="9525" cap="flat" cmpd="sng">
                      <a:solidFill>
                        <a:srgbClr val="000000"/>
                      </a:solidFill>
                      <a:prstDash val="solid"/>
                      <a:round/>
                      <a:headEnd type="none" w="sm" len="sm"/>
                      <a:tailEnd type="none" w="sm" len="sm"/>
                    </a:lnB>
                  </a:tcPr>
                </a:tc>
                <a:extLst>
                  <a:ext uri="{0D108BD9-81ED-4DB2-BD59-A6C34878D82A}">
                    <a16:rowId xmlns:a16="http://schemas.microsoft.com/office/drawing/2014/main" val="10008"/>
                  </a:ext>
                </a:extLst>
              </a:tr>
              <a:tr h="278125">
                <a:tc>
                  <a:txBody>
                    <a:bodyPr/>
                    <a:lstStyle/>
                    <a:p>
                      <a:pPr marL="95250" marR="0" lvl="0" indent="0" algn="l" rtl="0">
                        <a:lnSpc>
                          <a:spcPct val="100000"/>
                        </a:lnSpc>
                        <a:spcBef>
                          <a:spcPts val="0"/>
                        </a:spcBef>
                        <a:spcAft>
                          <a:spcPts val="0"/>
                        </a:spcAft>
                        <a:buClr>
                          <a:srgbClr val="000000"/>
                        </a:buClr>
                        <a:buSzPts val="1400"/>
                        <a:buFont typeface="Arial"/>
                        <a:buNone/>
                      </a:pPr>
                      <a:r>
                        <a:rPr lang="en" sz="1400" u="none" strike="noStrike" cap="none"/>
                        <a:t>Conversation Starters</a:t>
                      </a:r>
                      <a:endParaRPr sz="1400" u="none" strike="noStrike" cap="none">
                        <a:latin typeface="Arial"/>
                        <a:ea typeface="Arial"/>
                        <a:cs typeface="Arial"/>
                        <a:sym typeface="Arial"/>
                      </a:endParaRPr>
                    </a:p>
                  </a:txBody>
                  <a:tcPr marL="0" marR="0" marT="26675" marB="0">
                    <a:lnT w="9525" cap="flat" cmpd="sng">
                      <a:solidFill>
                        <a:srgbClr val="000000"/>
                      </a:solidFill>
                      <a:prstDash val="solid"/>
                      <a:round/>
                      <a:headEnd type="none" w="sm" len="sm"/>
                      <a:tailEnd type="none" w="sm" len="sm"/>
                    </a:lnT>
                    <a:lnB w="9525" cap="flat" cmpd="sng">
                      <a:solidFill>
                        <a:srgbClr val="000000"/>
                      </a:solidFill>
                      <a:prstDash val="solid"/>
                      <a:round/>
                      <a:headEnd type="none" w="sm" len="sm"/>
                      <a:tailEnd type="none" w="sm" len="sm"/>
                    </a:lnB>
                  </a:tcPr>
                </a:tc>
                <a:tc>
                  <a:txBody>
                    <a:bodyPr/>
                    <a:lstStyle/>
                    <a:p>
                      <a:pPr marL="172085" marR="0" lvl="0" indent="0" algn="l" rtl="0">
                        <a:lnSpc>
                          <a:spcPct val="100000"/>
                        </a:lnSpc>
                        <a:spcBef>
                          <a:spcPts val="0"/>
                        </a:spcBef>
                        <a:spcAft>
                          <a:spcPts val="0"/>
                        </a:spcAft>
                        <a:buClr>
                          <a:srgbClr val="000000"/>
                        </a:buClr>
                        <a:buSzPts val="1400"/>
                        <a:buFont typeface="Arial"/>
                        <a:buNone/>
                      </a:pPr>
                      <a:r>
                        <a:rPr lang="en" sz="1400" u="none" strike="noStrike" cap="none"/>
                        <a:t>4</a:t>
                      </a:r>
                      <a:endParaRPr sz="1400" u="none" strike="noStrike" cap="none">
                        <a:latin typeface="Arial"/>
                        <a:ea typeface="Arial"/>
                        <a:cs typeface="Arial"/>
                        <a:sym typeface="Arial"/>
                      </a:endParaRPr>
                    </a:p>
                  </a:txBody>
                  <a:tcPr marL="0" marR="0" marT="26675" marB="0">
                    <a:lnT w="9525" cap="flat" cmpd="sng">
                      <a:solidFill>
                        <a:srgbClr val="000000"/>
                      </a:solidFill>
                      <a:prstDash val="solid"/>
                      <a:round/>
                      <a:headEnd type="none" w="sm" len="sm"/>
                      <a:tailEnd type="none" w="sm" len="sm"/>
                    </a:lnT>
                    <a:lnB w="9525" cap="flat" cmpd="sng">
                      <a:solidFill>
                        <a:srgbClr val="000000"/>
                      </a:solidFill>
                      <a:prstDash val="solid"/>
                      <a:round/>
                      <a:headEnd type="none" w="sm" len="sm"/>
                      <a:tailEnd type="none" w="sm" len="sm"/>
                    </a:lnB>
                  </a:tcPr>
                </a:tc>
                <a:extLst>
                  <a:ext uri="{0D108BD9-81ED-4DB2-BD59-A6C34878D82A}">
                    <a16:rowId xmlns:a16="http://schemas.microsoft.com/office/drawing/2014/main" val="10009"/>
                  </a:ext>
                </a:extLst>
              </a:tr>
              <a:tr h="277650">
                <a:tc>
                  <a:txBody>
                    <a:bodyPr/>
                    <a:lstStyle/>
                    <a:p>
                      <a:pPr marL="95250" marR="0" lvl="0" indent="0" algn="l" rtl="0">
                        <a:lnSpc>
                          <a:spcPct val="100000"/>
                        </a:lnSpc>
                        <a:spcBef>
                          <a:spcPts val="0"/>
                        </a:spcBef>
                        <a:spcAft>
                          <a:spcPts val="0"/>
                        </a:spcAft>
                        <a:buClr>
                          <a:srgbClr val="000000"/>
                        </a:buClr>
                        <a:buSzPts val="1400"/>
                        <a:buFont typeface="Arial"/>
                        <a:buNone/>
                      </a:pPr>
                      <a:r>
                        <a:rPr lang="en" sz="1400" u="none" strike="noStrike" cap="none"/>
                        <a:t>Objection Handling</a:t>
                      </a:r>
                      <a:endParaRPr sz="1400" u="none" strike="noStrike" cap="none">
                        <a:latin typeface="Arial"/>
                        <a:ea typeface="Arial"/>
                        <a:cs typeface="Arial"/>
                        <a:sym typeface="Arial"/>
                      </a:endParaRPr>
                    </a:p>
                  </a:txBody>
                  <a:tcPr marL="0" marR="0" marT="27150" marB="0">
                    <a:lnT w="9525" cap="flat" cmpd="sng">
                      <a:solidFill>
                        <a:srgbClr val="000000"/>
                      </a:solidFill>
                      <a:prstDash val="solid"/>
                      <a:round/>
                      <a:headEnd type="none" w="sm" len="sm"/>
                      <a:tailEnd type="none" w="sm" len="sm"/>
                    </a:lnT>
                    <a:lnB w="9525" cap="flat" cmpd="sng">
                      <a:solidFill>
                        <a:srgbClr val="000000"/>
                      </a:solidFill>
                      <a:prstDash val="solid"/>
                      <a:round/>
                      <a:headEnd type="none" w="sm" len="sm"/>
                      <a:tailEnd type="none" w="sm" len="sm"/>
                    </a:lnB>
                  </a:tcPr>
                </a:tc>
                <a:tc>
                  <a:txBody>
                    <a:bodyPr/>
                    <a:lstStyle/>
                    <a:p>
                      <a:pPr marL="172085" marR="0" lvl="0" indent="0" algn="l" rtl="0">
                        <a:lnSpc>
                          <a:spcPct val="100000"/>
                        </a:lnSpc>
                        <a:spcBef>
                          <a:spcPts val="0"/>
                        </a:spcBef>
                        <a:spcAft>
                          <a:spcPts val="0"/>
                        </a:spcAft>
                        <a:buClr>
                          <a:srgbClr val="000000"/>
                        </a:buClr>
                        <a:buSzPts val="1400"/>
                        <a:buFont typeface="Arial"/>
                        <a:buNone/>
                      </a:pPr>
                      <a:r>
                        <a:rPr lang="en" sz="1400" u="none" strike="noStrike" cap="none"/>
                        <a:t>5</a:t>
                      </a:r>
                      <a:endParaRPr sz="1400" u="none" strike="noStrike" cap="none">
                        <a:latin typeface="Arial"/>
                        <a:ea typeface="Arial"/>
                        <a:cs typeface="Arial"/>
                        <a:sym typeface="Arial"/>
                      </a:endParaRPr>
                    </a:p>
                  </a:txBody>
                  <a:tcPr marL="0" marR="0" marT="27150" marB="0">
                    <a:lnT w="9525" cap="flat" cmpd="sng">
                      <a:solidFill>
                        <a:srgbClr val="000000"/>
                      </a:solidFill>
                      <a:prstDash val="solid"/>
                      <a:round/>
                      <a:headEnd type="none" w="sm" len="sm"/>
                      <a:tailEnd type="none" w="sm" len="sm"/>
                    </a:lnT>
                    <a:lnB w="9525" cap="flat" cmpd="sng">
                      <a:solidFill>
                        <a:srgbClr val="000000"/>
                      </a:solidFill>
                      <a:prstDash val="solid"/>
                      <a:round/>
                      <a:headEnd type="none" w="sm" len="sm"/>
                      <a:tailEnd type="none" w="sm" len="sm"/>
                    </a:lnB>
                  </a:tcPr>
                </a:tc>
                <a:extLst>
                  <a:ext uri="{0D108BD9-81ED-4DB2-BD59-A6C34878D82A}">
                    <a16:rowId xmlns:a16="http://schemas.microsoft.com/office/drawing/2014/main" val="10010"/>
                  </a:ext>
                </a:extLst>
              </a:tr>
              <a:tr h="278125">
                <a:tc>
                  <a:txBody>
                    <a:bodyPr/>
                    <a:lstStyle/>
                    <a:p>
                      <a:pPr marL="95250" marR="0" lvl="0" indent="0" algn="l" rtl="0">
                        <a:lnSpc>
                          <a:spcPct val="100000"/>
                        </a:lnSpc>
                        <a:spcBef>
                          <a:spcPts val="0"/>
                        </a:spcBef>
                        <a:spcAft>
                          <a:spcPts val="0"/>
                        </a:spcAft>
                        <a:buClr>
                          <a:srgbClr val="000000"/>
                        </a:buClr>
                        <a:buSzPts val="1400"/>
                        <a:buFont typeface="Arial"/>
                        <a:buNone/>
                      </a:pPr>
                      <a:r>
                        <a:rPr lang="en" sz="1400" u="none" strike="noStrike" cap="none"/>
                        <a:t>Phone &amp; Voicemail Script</a:t>
                      </a:r>
                      <a:endParaRPr sz="1400" u="none" strike="noStrike" cap="none">
                        <a:latin typeface="Arial"/>
                        <a:ea typeface="Arial"/>
                        <a:cs typeface="Arial"/>
                        <a:sym typeface="Arial"/>
                      </a:endParaRPr>
                    </a:p>
                  </a:txBody>
                  <a:tcPr marL="0" marR="0" marT="27625" marB="0">
                    <a:lnT w="9525" cap="flat" cmpd="sng">
                      <a:solidFill>
                        <a:srgbClr val="000000"/>
                      </a:solidFill>
                      <a:prstDash val="solid"/>
                      <a:round/>
                      <a:headEnd type="none" w="sm" len="sm"/>
                      <a:tailEnd type="none" w="sm" len="sm"/>
                    </a:lnT>
                    <a:lnB w="9525" cap="flat" cmpd="sng">
                      <a:solidFill>
                        <a:srgbClr val="000000"/>
                      </a:solidFill>
                      <a:prstDash val="solid"/>
                      <a:round/>
                      <a:headEnd type="none" w="sm" len="sm"/>
                      <a:tailEnd type="none" w="sm" len="sm"/>
                    </a:lnB>
                  </a:tcPr>
                </a:tc>
                <a:tc>
                  <a:txBody>
                    <a:bodyPr/>
                    <a:lstStyle/>
                    <a:p>
                      <a:pPr marL="172085" marR="0" lvl="0" indent="0" algn="l" rtl="0">
                        <a:lnSpc>
                          <a:spcPct val="100000"/>
                        </a:lnSpc>
                        <a:spcBef>
                          <a:spcPts val="0"/>
                        </a:spcBef>
                        <a:spcAft>
                          <a:spcPts val="0"/>
                        </a:spcAft>
                        <a:buClr>
                          <a:srgbClr val="000000"/>
                        </a:buClr>
                        <a:buSzPts val="1400"/>
                        <a:buFont typeface="Arial"/>
                        <a:buNone/>
                      </a:pPr>
                      <a:r>
                        <a:rPr lang="en" sz="1400" u="none" strike="noStrike" cap="none"/>
                        <a:t>6</a:t>
                      </a:r>
                      <a:endParaRPr sz="1400" u="none" strike="noStrike" cap="none">
                        <a:latin typeface="Arial"/>
                        <a:ea typeface="Arial"/>
                        <a:cs typeface="Arial"/>
                        <a:sym typeface="Arial"/>
                      </a:endParaRPr>
                    </a:p>
                  </a:txBody>
                  <a:tcPr marL="0" marR="0" marT="27625" marB="0">
                    <a:lnT w="9525" cap="flat" cmpd="sng">
                      <a:solidFill>
                        <a:srgbClr val="000000"/>
                      </a:solidFill>
                      <a:prstDash val="solid"/>
                      <a:round/>
                      <a:headEnd type="none" w="sm" len="sm"/>
                      <a:tailEnd type="none" w="sm" len="sm"/>
                    </a:lnT>
                    <a:lnB w="9525" cap="flat" cmpd="sng">
                      <a:solidFill>
                        <a:srgbClr val="000000"/>
                      </a:solidFill>
                      <a:prstDash val="solid"/>
                      <a:round/>
                      <a:headEnd type="none" w="sm" len="sm"/>
                      <a:tailEnd type="none" w="sm" len="sm"/>
                    </a:lnB>
                  </a:tcPr>
                </a:tc>
                <a:extLst>
                  <a:ext uri="{0D108BD9-81ED-4DB2-BD59-A6C34878D82A}">
                    <a16:rowId xmlns:a16="http://schemas.microsoft.com/office/drawing/2014/main" val="10011"/>
                  </a:ext>
                </a:extLst>
              </a:tr>
              <a:tr h="278125">
                <a:tc>
                  <a:txBody>
                    <a:bodyPr/>
                    <a:lstStyle/>
                    <a:p>
                      <a:pPr marL="95250" marR="0" lvl="0" indent="0" algn="l" rtl="0">
                        <a:lnSpc>
                          <a:spcPct val="100000"/>
                        </a:lnSpc>
                        <a:spcBef>
                          <a:spcPts val="0"/>
                        </a:spcBef>
                        <a:spcAft>
                          <a:spcPts val="0"/>
                        </a:spcAft>
                        <a:buClr>
                          <a:srgbClr val="000000"/>
                        </a:buClr>
                        <a:buSzPts val="1400"/>
                        <a:buFont typeface="Arial"/>
                        <a:buNone/>
                      </a:pPr>
                      <a:r>
                        <a:rPr lang="en" sz="1400" u="none" strike="noStrike" cap="none"/>
                        <a:t>Email Script</a:t>
                      </a:r>
                      <a:endParaRPr sz="1400" u="none" strike="noStrike" cap="none"/>
                    </a:p>
                  </a:txBody>
                  <a:tcPr marL="0" marR="0" marT="27625" marB="0">
                    <a:lnT w="9525" cap="flat" cmpd="sng">
                      <a:solidFill>
                        <a:srgbClr val="000000"/>
                      </a:solidFill>
                      <a:prstDash val="solid"/>
                      <a:round/>
                      <a:headEnd type="none" w="sm" len="sm"/>
                      <a:tailEnd type="none" w="sm" len="sm"/>
                    </a:lnT>
                    <a:lnB w="9525" cap="flat" cmpd="sng">
                      <a:solidFill>
                        <a:srgbClr val="000000"/>
                      </a:solidFill>
                      <a:prstDash val="solid"/>
                      <a:round/>
                      <a:headEnd type="none" w="sm" len="sm"/>
                      <a:tailEnd type="none" w="sm" len="sm"/>
                    </a:lnB>
                  </a:tcPr>
                </a:tc>
                <a:tc>
                  <a:txBody>
                    <a:bodyPr/>
                    <a:lstStyle/>
                    <a:p>
                      <a:pPr marL="172085" marR="0" lvl="0" indent="0" algn="l" rtl="0">
                        <a:lnSpc>
                          <a:spcPct val="100000"/>
                        </a:lnSpc>
                        <a:spcBef>
                          <a:spcPts val="0"/>
                        </a:spcBef>
                        <a:spcAft>
                          <a:spcPts val="0"/>
                        </a:spcAft>
                        <a:buClr>
                          <a:srgbClr val="000000"/>
                        </a:buClr>
                        <a:buSzPts val="1400"/>
                        <a:buFont typeface="Arial"/>
                        <a:buNone/>
                      </a:pPr>
                      <a:r>
                        <a:rPr lang="en" sz="1400" u="none" strike="noStrike" cap="none"/>
                        <a:t>7</a:t>
                      </a:r>
                      <a:endParaRPr sz="1400" u="none" strike="noStrike" cap="none"/>
                    </a:p>
                  </a:txBody>
                  <a:tcPr marL="0" marR="0" marT="27625" marB="0">
                    <a:lnT w="9525" cap="flat" cmpd="sng">
                      <a:solidFill>
                        <a:srgbClr val="000000"/>
                      </a:solidFill>
                      <a:prstDash val="solid"/>
                      <a:round/>
                      <a:headEnd type="none" w="sm" len="sm"/>
                      <a:tailEnd type="none" w="sm" len="sm"/>
                    </a:lnT>
                    <a:lnB w="9525" cap="flat" cmpd="sng">
                      <a:solidFill>
                        <a:srgbClr val="000000"/>
                      </a:solidFill>
                      <a:prstDash val="solid"/>
                      <a:round/>
                      <a:headEnd type="none" w="sm" len="sm"/>
                      <a:tailEnd type="none" w="sm" len="sm"/>
                    </a:lnB>
                  </a:tcPr>
                </a:tc>
                <a:extLst>
                  <a:ext uri="{0D108BD9-81ED-4DB2-BD59-A6C34878D82A}">
                    <a16:rowId xmlns:a16="http://schemas.microsoft.com/office/drawing/2014/main" val="10012"/>
                  </a:ext>
                </a:extLst>
              </a:tr>
            </a:tbl>
          </a:graphicData>
        </a:graphic>
      </p:graphicFrame>
      <p:pic>
        <p:nvPicPr>
          <p:cNvPr id="104" name="Google Shape;104;p1" title="T-Mobile Business.png"/>
          <p:cNvPicPr preferRelativeResize="0"/>
          <p:nvPr/>
        </p:nvPicPr>
        <p:blipFill>
          <a:blip r:embed="rId4">
            <a:alphaModFix/>
          </a:blip>
          <a:stretch>
            <a:fillRect/>
          </a:stretch>
        </p:blipFill>
        <p:spPr>
          <a:xfrm>
            <a:off x="7389675" y="257700"/>
            <a:ext cx="1419049" cy="361390"/>
          </a:xfrm>
          <a:prstGeom prst="rect">
            <a:avLst/>
          </a:prstGeom>
          <a:noFill/>
          <a:ln>
            <a:noFill/>
          </a:ln>
        </p:spPr>
      </p:pic>
      <p:pic>
        <p:nvPicPr>
          <p:cNvPr id="105" name="Google Shape;105;p1" title="Screenshot 2025-09-18 172904.png"/>
          <p:cNvPicPr preferRelativeResize="0"/>
          <p:nvPr/>
        </p:nvPicPr>
        <p:blipFill>
          <a:blip r:embed="rId5">
            <a:alphaModFix/>
          </a:blip>
          <a:stretch>
            <a:fillRect/>
          </a:stretch>
        </p:blipFill>
        <p:spPr>
          <a:xfrm>
            <a:off x="1426300" y="3012093"/>
            <a:ext cx="2171700" cy="1466850"/>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09"/>
        <p:cNvGrpSpPr/>
        <p:nvPr/>
      </p:nvGrpSpPr>
      <p:grpSpPr>
        <a:xfrm>
          <a:off x="0" y="0"/>
          <a:ext cx="0" cy="0"/>
          <a:chOff x="0" y="0"/>
          <a:chExt cx="0" cy="0"/>
        </a:xfrm>
      </p:grpSpPr>
      <p:sp>
        <p:nvSpPr>
          <p:cNvPr id="110" name="Google Shape;110;p2"/>
          <p:cNvSpPr/>
          <p:nvPr/>
        </p:nvSpPr>
        <p:spPr>
          <a:xfrm>
            <a:off x="5310345" y="3821856"/>
            <a:ext cx="3528900" cy="1012800"/>
          </a:xfrm>
          <a:prstGeom prst="roundRect">
            <a:avLst>
              <a:gd name="adj" fmla="val 9153"/>
            </a:avLst>
          </a:prstGeom>
          <a:noFill/>
          <a:ln w="12700" cap="flat" cmpd="sng">
            <a:solidFill>
              <a:srgbClr val="FDD704"/>
            </a:solidFill>
            <a:prstDash val="solid"/>
            <a:round/>
            <a:headEnd type="none" w="sm" len="sm"/>
            <a:tailEnd type="none" w="sm" len="sm"/>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111" name="Google Shape;111;p2"/>
          <p:cNvSpPr txBox="1"/>
          <p:nvPr/>
        </p:nvSpPr>
        <p:spPr>
          <a:xfrm>
            <a:off x="2608470" y="2094975"/>
            <a:ext cx="2799300" cy="523200"/>
          </a:xfrm>
          <a:prstGeom prst="rect">
            <a:avLst/>
          </a:prstGeom>
          <a:noFill/>
          <a:ln>
            <a:noFill/>
          </a:ln>
        </p:spPr>
        <p:txBody>
          <a:bodyPr spcFirstLastPara="1" wrap="square" lIns="0" tIns="9525" rIns="0" bIns="0" anchor="t" anchorCtr="0">
            <a:spAutoFit/>
          </a:bodyPr>
          <a:lstStyle/>
          <a:p>
            <a:pPr marL="457200" lvl="0" indent="-276225" algn="l" rtl="0">
              <a:lnSpc>
                <a:spcPct val="115000"/>
              </a:lnSpc>
              <a:spcBef>
                <a:spcPts val="1000"/>
              </a:spcBef>
              <a:spcAft>
                <a:spcPts val="0"/>
              </a:spcAft>
              <a:buClr>
                <a:schemeClr val="dk1"/>
              </a:buClr>
              <a:buSzPts val="750"/>
              <a:buAutoNum type="arabicPeriod"/>
            </a:pPr>
            <a:r>
              <a:rPr lang="en" sz="750" dirty="0">
                <a:solidFill>
                  <a:schemeClr val="dk1"/>
                </a:solidFill>
              </a:rPr>
              <a:t>Plug-and-play installation; minimal disruption to infrastructure.</a:t>
            </a:r>
            <a:endParaRPr sz="750" dirty="0">
              <a:solidFill>
                <a:schemeClr val="dk1"/>
              </a:solidFill>
            </a:endParaRPr>
          </a:p>
          <a:p>
            <a:pPr marL="457200" lvl="0" indent="-276225" algn="l" rtl="0">
              <a:lnSpc>
                <a:spcPct val="115000"/>
              </a:lnSpc>
              <a:spcBef>
                <a:spcPts val="0"/>
              </a:spcBef>
              <a:spcAft>
                <a:spcPts val="0"/>
              </a:spcAft>
              <a:buClr>
                <a:schemeClr val="dk1"/>
              </a:buClr>
              <a:buSzPts val="750"/>
              <a:buAutoNum type="arabicPeriod"/>
            </a:pPr>
            <a:r>
              <a:rPr lang="en" sz="750" dirty="0">
                <a:solidFill>
                  <a:schemeClr val="dk1"/>
                </a:solidFill>
              </a:rPr>
              <a:t>Works seamlessly with existing analog devices (alarms, fax, elevators, SCADA, emergency phones).</a:t>
            </a:r>
            <a:endParaRPr sz="750" dirty="0"/>
          </a:p>
        </p:txBody>
      </p:sp>
      <p:sp>
        <p:nvSpPr>
          <p:cNvPr id="112" name="Google Shape;112;p2"/>
          <p:cNvSpPr txBox="1"/>
          <p:nvPr/>
        </p:nvSpPr>
        <p:spPr>
          <a:xfrm>
            <a:off x="151924" y="454675"/>
            <a:ext cx="1783373" cy="3079946"/>
          </a:xfrm>
          <a:prstGeom prst="rect">
            <a:avLst/>
          </a:prstGeom>
          <a:noFill/>
          <a:ln>
            <a:noFill/>
          </a:ln>
        </p:spPr>
        <p:txBody>
          <a:bodyPr spcFirstLastPara="1" wrap="square" lIns="0" tIns="9525" rIns="0" bIns="0" anchor="t" anchorCtr="0">
            <a:spAutoFit/>
          </a:bodyPr>
          <a:lstStyle/>
          <a:p>
            <a:pPr marL="0" lvl="0" indent="0" algn="l" rtl="0">
              <a:lnSpc>
                <a:spcPct val="115000"/>
              </a:lnSpc>
              <a:spcBef>
                <a:spcPts val="1000"/>
              </a:spcBef>
              <a:spcAft>
                <a:spcPts val="0"/>
              </a:spcAft>
              <a:buClr>
                <a:schemeClr val="dk1"/>
              </a:buClr>
              <a:buSzPts val="1100"/>
              <a:buFont typeface="Arial"/>
              <a:buNone/>
            </a:pPr>
            <a:r>
              <a:rPr lang="en" sz="750" dirty="0">
                <a:solidFill>
                  <a:schemeClr val="dk1"/>
                </a:solidFill>
              </a:rPr>
              <a:t>Traditional copper POTS lines are being retired nationwide under FCC Order 19-72A1. Critical systems such as fire alarms, elevator panels, SCADA monitoring, security systems, emergency phones, and fax still depend on analog connectivity. Without a reliable replacement, organizations face compliance risks, safety liabilities, and rising telecom costs.</a:t>
            </a:r>
            <a:endParaRPr sz="750" dirty="0">
              <a:solidFill>
                <a:schemeClr val="dk1"/>
              </a:solidFill>
            </a:endParaRPr>
          </a:p>
          <a:p>
            <a:pPr marL="596900" lvl="0" indent="-269875" algn="l" rtl="0">
              <a:lnSpc>
                <a:spcPct val="115000"/>
              </a:lnSpc>
              <a:spcBef>
                <a:spcPts val="1000"/>
              </a:spcBef>
              <a:spcAft>
                <a:spcPts val="0"/>
              </a:spcAft>
              <a:buClr>
                <a:schemeClr val="dk1"/>
              </a:buClr>
              <a:buSzPts val="650"/>
              <a:buChar char="●"/>
            </a:pPr>
            <a:r>
              <a:rPr lang="en" sz="700" dirty="0">
                <a:solidFill>
                  <a:schemeClr val="dk1"/>
                </a:solidFill>
              </a:rPr>
              <a:t>FCC deregulation has accelerated copper retirement.</a:t>
            </a:r>
            <a:endParaRPr sz="700" dirty="0">
              <a:solidFill>
                <a:schemeClr val="dk1"/>
              </a:solidFill>
            </a:endParaRPr>
          </a:p>
          <a:p>
            <a:pPr marL="596900" lvl="0" indent="-269875" algn="l" rtl="0">
              <a:lnSpc>
                <a:spcPct val="115000"/>
              </a:lnSpc>
              <a:spcBef>
                <a:spcPts val="0"/>
              </a:spcBef>
              <a:spcAft>
                <a:spcPts val="0"/>
              </a:spcAft>
              <a:buClr>
                <a:schemeClr val="dk1"/>
              </a:buClr>
              <a:buSzPts val="650"/>
              <a:buChar char="●"/>
            </a:pPr>
            <a:r>
              <a:rPr lang="en" sz="700" dirty="0">
                <a:solidFill>
                  <a:schemeClr val="dk1"/>
                </a:solidFill>
              </a:rPr>
              <a:t>POTS costs are soaring as carriers sunset infrastructure.</a:t>
            </a:r>
            <a:endParaRPr sz="700" dirty="0">
              <a:solidFill>
                <a:schemeClr val="dk1"/>
              </a:solidFill>
            </a:endParaRPr>
          </a:p>
          <a:p>
            <a:pPr marL="596900" lvl="0" indent="-269875" algn="l" rtl="0">
              <a:lnSpc>
                <a:spcPct val="115000"/>
              </a:lnSpc>
              <a:spcBef>
                <a:spcPts val="0"/>
              </a:spcBef>
              <a:spcAft>
                <a:spcPts val="0"/>
              </a:spcAft>
              <a:buClr>
                <a:schemeClr val="dk1"/>
              </a:buClr>
              <a:buSzPts val="650"/>
              <a:buChar char="●"/>
            </a:pPr>
            <a:r>
              <a:rPr lang="en" sz="700" dirty="0">
                <a:solidFill>
                  <a:schemeClr val="dk1"/>
                </a:solidFill>
              </a:rPr>
              <a:t>Legacy POTS lines are failing more often today due to aging infrastructure and ending the service.</a:t>
            </a:r>
            <a:endParaRPr sz="700" dirty="0">
              <a:solidFill>
                <a:schemeClr val="dk1"/>
              </a:solidFill>
            </a:endParaRPr>
          </a:p>
          <a:p>
            <a:pPr marL="596900" lvl="0" indent="-269875" algn="l" rtl="0">
              <a:lnSpc>
                <a:spcPct val="115000"/>
              </a:lnSpc>
              <a:spcBef>
                <a:spcPts val="0"/>
              </a:spcBef>
              <a:spcAft>
                <a:spcPts val="0"/>
              </a:spcAft>
              <a:buClr>
                <a:schemeClr val="dk1"/>
              </a:buClr>
              <a:buSzPts val="650"/>
              <a:buChar char="●"/>
            </a:pPr>
            <a:r>
              <a:rPr lang="en" sz="700" dirty="0">
                <a:solidFill>
                  <a:schemeClr val="dk1"/>
                </a:solidFill>
              </a:rPr>
              <a:t>Organizations risk sudden line loss without proactive migration.</a:t>
            </a:r>
            <a:endParaRPr sz="650" dirty="0">
              <a:solidFill>
                <a:schemeClr val="dk1"/>
              </a:solidFill>
            </a:endParaRPr>
          </a:p>
        </p:txBody>
      </p:sp>
      <p:sp>
        <p:nvSpPr>
          <p:cNvPr id="113" name="Google Shape;113;p2"/>
          <p:cNvSpPr txBox="1"/>
          <p:nvPr/>
        </p:nvSpPr>
        <p:spPr>
          <a:xfrm>
            <a:off x="6310962" y="452062"/>
            <a:ext cx="2731200" cy="3259069"/>
          </a:xfrm>
          <a:prstGeom prst="rect">
            <a:avLst/>
          </a:prstGeom>
          <a:noFill/>
          <a:ln>
            <a:noFill/>
          </a:ln>
        </p:spPr>
        <p:txBody>
          <a:bodyPr spcFirstLastPara="1" wrap="square" lIns="0" tIns="27150" rIns="0" bIns="0" anchor="t" anchorCtr="0">
            <a:spAutoFit/>
          </a:bodyPr>
          <a:lstStyle/>
          <a:p>
            <a:pPr marL="0" lvl="0" indent="0" algn="l" rtl="0">
              <a:spcBef>
                <a:spcPts val="0"/>
              </a:spcBef>
              <a:spcAft>
                <a:spcPts val="0"/>
              </a:spcAft>
              <a:buClr>
                <a:schemeClr val="dk1"/>
              </a:buClr>
              <a:buSzPts val="1100"/>
              <a:buFont typeface="Arial"/>
              <a:buNone/>
            </a:pPr>
            <a:r>
              <a:rPr lang="en" sz="750" dirty="0"/>
              <a:t>Enterprise &amp; Large Business</a:t>
            </a:r>
            <a:endParaRPr sz="750" dirty="0"/>
          </a:p>
          <a:p>
            <a:pPr marL="457200" lvl="0" indent="-273050" algn="l" rtl="0">
              <a:spcBef>
                <a:spcPts val="0"/>
              </a:spcBef>
              <a:spcAft>
                <a:spcPts val="0"/>
              </a:spcAft>
              <a:buSzPts val="700"/>
              <a:buChar char="•"/>
            </a:pPr>
            <a:r>
              <a:rPr lang="en" sz="750" dirty="0"/>
              <a:t>Replace costly copper lines at scale; ensure continuity across alarms, fax, elevators, SCADA, and emergency phones.</a:t>
            </a:r>
            <a:endParaRPr sz="750" dirty="0"/>
          </a:p>
          <a:p>
            <a:pPr marL="0" lvl="0" indent="0" algn="l" rtl="0">
              <a:spcBef>
                <a:spcPts val="0"/>
              </a:spcBef>
              <a:spcAft>
                <a:spcPts val="0"/>
              </a:spcAft>
              <a:buClr>
                <a:schemeClr val="dk1"/>
              </a:buClr>
              <a:buSzPts val="1100"/>
              <a:buFont typeface="Arial"/>
              <a:buNone/>
            </a:pPr>
            <a:r>
              <a:rPr lang="en" sz="750" dirty="0"/>
              <a:t>Small Business &amp; Retail</a:t>
            </a:r>
            <a:endParaRPr sz="750" dirty="0"/>
          </a:p>
          <a:p>
            <a:pPr marL="457200" lvl="0" indent="-273050" algn="l" rtl="0">
              <a:spcBef>
                <a:spcPts val="0"/>
              </a:spcBef>
              <a:spcAft>
                <a:spcPts val="0"/>
              </a:spcAft>
              <a:buSzPts val="700"/>
              <a:buChar char="•"/>
            </a:pPr>
            <a:r>
              <a:rPr lang="en" sz="750" dirty="0"/>
              <a:t>Keep alarm panels, fax machines, and POS terminals online without legacy costs.</a:t>
            </a:r>
            <a:endParaRPr sz="750" dirty="0"/>
          </a:p>
          <a:p>
            <a:pPr marL="0" lvl="0" indent="0" algn="l" rtl="0">
              <a:spcBef>
                <a:spcPts val="0"/>
              </a:spcBef>
              <a:spcAft>
                <a:spcPts val="0"/>
              </a:spcAft>
              <a:buNone/>
            </a:pPr>
            <a:r>
              <a:rPr lang="en" sz="750" dirty="0"/>
              <a:t>Schools &amp; Universities</a:t>
            </a:r>
            <a:endParaRPr sz="750" dirty="0"/>
          </a:p>
          <a:p>
            <a:pPr marL="457200" lvl="0" indent="-273050" algn="l" rtl="0">
              <a:spcBef>
                <a:spcPts val="0"/>
              </a:spcBef>
              <a:spcAft>
                <a:spcPts val="0"/>
              </a:spcAft>
              <a:buSzPts val="700"/>
              <a:buChar char="●"/>
            </a:pPr>
            <a:r>
              <a:rPr lang="en" sz="750" dirty="0"/>
              <a:t>Support red phones, emergency call boxes, alarms, elevators, and fax systems.</a:t>
            </a:r>
            <a:endParaRPr sz="750" dirty="0"/>
          </a:p>
          <a:p>
            <a:pPr marL="0" lvl="0" indent="0" algn="l" rtl="0">
              <a:spcBef>
                <a:spcPts val="0"/>
              </a:spcBef>
              <a:spcAft>
                <a:spcPts val="0"/>
              </a:spcAft>
              <a:buNone/>
            </a:pPr>
            <a:r>
              <a:rPr lang="en" sz="750" dirty="0"/>
              <a:t>Governments &amp; Municipalities</a:t>
            </a:r>
            <a:endParaRPr sz="750" dirty="0"/>
          </a:p>
          <a:p>
            <a:pPr marL="457200" lvl="0" indent="-273050" algn="l" rtl="0">
              <a:spcBef>
                <a:spcPts val="0"/>
              </a:spcBef>
              <a:spcAft>
                <a:spcPts val="0"/>
              </a:spcAft>
              <a:buSzPts val="700"/>
              <a:buChar char="●"/>
            </a:pPr>
            <a:r>
              <a:rPr lang="en" sz="750" dirty="0"/>
              <a:t>Ensure compliance for fire stations, courthouses, jails, and access control systems.</a:t>
            </a:r>
            <a:endParaRPr sz="750" dirty="0"/>
          </a:p>
          <a:p>
            <a:pPr marL="0" lvl="0" indent="0" algn="l" rtl="0">
              <a:spcBef>
                <a:spcPts val="0"/>
              </a:spcBef>
              <a:spcAft>
                <a:spcPts val="0"/>
              </a:spcAft>
              <a:buNone/>
            </a:pPr>
            <a:r>
              <a:rPr lang="en" sz="750" dirty="0"/>
              <a:t>Utilities &amp; Industrial</a:t>
            </a:r>
            <a:endParaRPr sz="750" dirty="0"/>
          </a:p>
          <a:p>
            <a:pPr marL="457200" lvl="0" indent="-273050" algn="l" rtl="0">
              <a:spcBef>
                <a:spcPts val="0"/>
              </a:spcBef>
              <a:spcAft>
                <a:spcPts val="0"/>
              </a:spcAft>
              <a:buSzPts val="700"/>
              <a:buChar char="●"/>
            </a:pPr>
            <a:r>
              <a:rPr lang="en" sz="750" dirty="0"/>
              <a:t>Keep SCADA monitoring and specialty line controls online with redundancy.</a:t>
            </a:r>
            <a:endParaRPr sz="750" dirty="0"/>
          </a:p>
          <a:p>
            <a:pPr marL="0" lvl="0" indent="0" algn="l" rtl="0">
              <a:spcBef>
                <a:spcPts val="0"/>
              </a:spcBef>
              <a:spcAft>
                <a:spcPts val="0"/>
              </a:spcAft>
              <a:buNone/>
            </a:pPr>
            <a:r>
              <a:rPr lang="en" sz="750" dirty="0"/>
              <a:t>Property Managers: </a:t>
            </a:r>
            <a:endParaRPr sz="750" dirty="0"/>
          </a:p>
          <a:p>
            <a:pPr marL="457200" lvl="0" indent="-273050" algn="l" rtl="0">
              <a:spcBef>
                <a:spcPts val="0"/>
              </a:spcBef>
              <a:spcAft>
                <a:spcPts val="0"/>
              </a:spcAft>
              <a:buSzPts val="700"/>
              <a:buChar char="●"/>
            </a:pPr>
            <a:r>
              <a:rPr lang="en" sz="750" dirty="0"/>
              <a:t>Provide compliant elevator phones, fire panels, and access lines across multi-tenant or high-rise properties.</a:t>
            </a:r>
            <a:endParaRPr sz="750" dirty="0"/>
          </a:p>
          <a:p>
            <a:pPr marL="0" lvl="0" indent="0" algn="l" rtl="0">
              <a:spcBef>
                <a:spcPts val="0"/>
              </a:spcBef>
              <a:spcAft>
                <a:spcPts val="0"/>
              </a:spcAft>
              <a:buNone/>
            </a:pPr>
            <a:r>
              <a:rPr lang="en" sz="750" dirty="0"/>
              <a:t>Executive Leadership Priorities</a:t>
            </a:r>
            <a:endParaRPr sz="750" dirty="0"/>
          </a:p>
          <a:p>
            <a:pPr marL="457200" lvl="0" indent="-273050" algn="l" rtl="0">
              <a:spcBef>
                <a:spcPts val="0"/>
              </a:spcBef>
              <a:spcAft>
                <a:spcPts val="0"/>
              </a:spcAft>
              <a:buSzPts val="700"/>
              <a:buChar char="●"/>
            </a:pPr>
            <a:r>
              <a:rPr lang="en" sz="750" dirty="0"/>
              <a:t>Facilities / Operations Leaders: Keep elevators, alarms, fire panels, fax, and emergency phones compliant (NFPA 72, ASME A17.1).</a:t>
            </a:r>
            <a:endParaRPr sz="750" dirty="0"/>
          </a:p>
          <a:p>
            <a:pPr marL="457200" lvl="0" indent="-273050" algn="l" rtl="0">
              <a:spcBef>
                <a:spcPts val="0"/>
              </a:spcBef>
              <a:spcAft>
                <a:spcPts val="0"/>
              </a:spcAft>
              <a:buSzPts val="700"/>
              <a:buChar char="●"/>
            </a:pPr>
            <a:r>
              <a:rPr lang="en" sz="750" dirty="0"/>
              <a:t>IT Leaders: Simplify migration with plug-and-play solutions and centralized monitoring</a:t>
            </a:r>
            <a:endParaRPr sz="750" dirty="0"/>
          </a:p>
          <a:p>
            <a:pPr marL="457200" lvl="0" indent="-273050" algn="l" rtl="0">
              <a:spcBef>
                <a:spcPts val="0"/>
              </a:spcBef>
              <a:spcAft>
                <a:spcPts val="0"/>
              </a:spcAft>
              <a:buSzPts val="700"/>
              <a:buChar char="●"/>
            </a:pPr>
            <a:r>
              <a:rPr lang="en" sz="750" dirty="0"/>
              <a:t>Risk &amp; Compliance Leaders: Maintain ADA, OSHA, HIPAA, PCI, and FISMA adherence</a:t>
            </a:r>
            <a:endParaRPr sz="700" b="1" dirty="0"/>
          </a:p>
        </p:txBody>
      </p:sp>
      <p:sp>
        <p:nvSpPr>
          <p:cNvPr id="114" name="Google Shape;114;p2"/>
          <p:cNvSpPr/>
          <p:nvPr/>
        </p:nvSpPr>
        <p:spPr>
          <a:xfrm flipH="1">
            <a:off x="5789645" y="202883"/>
            <a:ext cx="22860" cy="3418745"/>
          </a:xfrm>
          <a:custGeom>
            <a:avLst/>
            <a:gdLst/>
            <a:ahLst/>
            <a:cxnLst/>
            <a:rect l="l" t="t" r="r" b="b"/>
            <a:pathLst>
              <a:path w="3810" h="4715510" extrusionOk="0">
                <a:moveTo>
                  <a:pt x="3810" y="4715383"/>
                </a:moveTo>
                <a:lnTo>
                  <a:pt x="0" y="0"/>
                </a:lnTo>
              </a:path>
            </a:pathLst>
          </a:custGeom>
          <a:noFill/>
          <a:ln w="9525" cap="flat" cmpd="sng">
            <a:solidFill>
              <a:srgbClr val="EA098E"/>
            </a:solidFill>
            <a:prstDash val="solid"/>
            <a:round/>
            <a:headEnd type="none" w="sm" len="sm"/>
            <a:tailEnd type="none" w="sm" len="sm"/>
          </a:ln>
        </p:spPr>
        <p:txBody>
          <a:bodyPr spcFirstLastPara="1" wrap="square" lIns="0" tIns="0" rIns="0" bIns="0" anchor="t" anchorCtr="0">
            <a:noAutofit/>
          </a:bodyPr>
          <a:lstStyle/>
          <a:p>
            <a:pPr marL="0" marR="0" lvl="0" indent="0" algn="l" rtl="0">
              <a:lnSpc>
                <a:spcPct val="100000"/>
              </a:lnSpc>
              <a:spcBef>
                <a:spcPts val="0"/>
              </a:spcBef>
              <a:spcAft>
                <a:spcPts val="0"/>
              </a:spcAft>
              <a:buClr>
                <a:srgbClr val="000000"/>
              </a:buClr>
              <a:buSzPts val="1100"/>
              <a:buFont typeface="Arial"/>
              <a:buNone/>
            </a:pPr>
            <a:endParaRPr sz="1100" b="0" i="0" u="none" strike="noStrike" cap="none">
              <a:solidFill>
                <a:srgbClr val="000000"/>
              </a:solidFill>
              <a:latin typeface="Arial"/>
              <a:ea typeface="Arial"/>
              <a:cs typeface="Arial"/>
              <a:sym typeface="Arial"/>
            </a:endParaRPr>
          </a:p>
        </p:txBody>
      </p:sp>
      <p:sp>
        <p:nvSpPr>
          <p:cNvPr id="115" name="Google Shape;115;p2"/>
          <p:cNvSpPr/>
          <p:nvPr/>
        </p:nvSpPr>
        <p:spPr>
          <a:xfrm flipH="1">
            <a:off x="1970105" y="202883"/>
            <a:ext cx="22800" cy="3418745"/>
          </a:xfrm>
          <a:custGeom>
            <a:avLst/>
            <a:gdLst/>
            <a:ahLst/>
            <a:cxnLst/>
            <a:rect l="l" t="t" r="r" b="b"/>
            <a:pathLst>
              <a:path w="120000" h="4715510" extrusionOk="0">
                <a:moveTo>
                  <a:pt x="0" y="4715383"/>
                </a:moveTo>
                <a:lnTo>
                  <a:pt x="0" y="0"/>
                </a:lnTo>
              </a:path>
            </a:pathLst>
          </a:custGeom>
          <a:noFill/>
          <a:ln w="9525" cap="flat" cmpd="sng">
            <a:solidFill>
              <a:srgbClr val="EA098E"/>
            </a:solidFill>
            <a:prstDash val="solid"/>
            <a:round/>
            <a:headEnd type="none" w="sm" len="sm"/>
            <a:tailEnd type="none" w="sm" len="sm"/>
          </a:ln>
        </p:spPr>
        <p:txBody>
          <a:bodyPr spcFirstLastPara="1" wrap="square" lIns="0" tIns="0" rIns="0" bIns="0" anchor="t" anchorCtr="0">
            <a:noAutofit/>
          </a:bodyPr>
          <a:lstStyle/>
          <a:p>
            <a:pPr marL="0" marR="0" lvl="0" indent="0" algn="l" rtl="0">
              <a:lnSpc>
                <a:spcPct val="100000"/>
              </a:lnSpc>
              <a:spcBef>
                <a:spcPts val="0"/>
              </a:spcBef>
              <a:spcAft>
                <a:spcPts val="0"/>
              </a:spcAft>
              <a:buClr>
                <a:srgbClr val="000000"/>
              </a:buClr>
              <a:buSzPts val="1100"/>
              <a:buFont typeface="Arial"/>
              <a:buNone/>
            </a:pPr>
            <a:endParaRPr sz="1100" b="0" i="0" u="none" strike="noStrike" cap="none">
              <a:solidFill>
                <a:srgbClr val="000000"/>
              </a:solidFill>
              <a:latin typeface="Arial"/>
              <a:ea typeface="Arial"/>
              <a:cs typeface="Arial"/>
              <a:sym typeface="Arial"/>
            </a:endParaRPr>
          </a:p>
        </p:txBody>
      </p:sp>
      <p:sp>
        <p:nvSpPr>
          <p:cNvPr id="116" name="Google Shape;116;p2"/>
          <p:cNvSpPr txBox="1"/>
          <p:nvPr/>
        </p:nvSpPr>
        <p:spPr>
          <a:xfrm>
            <a:off x="2213012" y="146686"/>
            <a:ext cx="1194600" cy="196200"/>
          </a:xfrm>
          <a:prstGeom prst="rect">
            <a:avLst/>
          </a:prstGeom>
          <a:noFill/>
          <a:ln>
            <a:noFill/>
          </a:ln>
        </p:spPr>
        <p:txBody>
          <a:bodyPr spcFirstLastPara="1" wrap="square" lIns="0" tIns="11425" rIns="0" bIns="0" anchor="t" anchorCtr="0">
            <a:spAutoFit/>
          </a:bodyPr>
          <a:lstStyle/>
          <a:p>
            <a:pPr marL="12700" marR="0" lvl="0" indent="0" algn="l" rtl="0">
              <a:lnSpc>
                <a:spcPct val="100000"/>
              </a:lnSpc>
              <a:spcBef>
                <a:spcPts val="0"/>
              </a:spcBef>
              <a:spcAft>
                <a:spcPts val="0"/>
              </a:spcAft>
              <a:buClr>
                <a:srgbClr val="000000"/>
              </a:buClr>
              <a:buSzPts val="1200"/>
              <a:buFont typeface="Arial"/>
              <a:buNone/>
            </a:pPr>
            <a:r>
              <a:rPr lang="en" sz="1200" b="1" i="0" u="none" strike="noStrike" cap="none">
                <a:solidFill>
                  <a:srgbClr val="E22C91"/>
                </a:solidFill>
                <a:latin typeface="Arial"/>
                <a:ea typeface="Arial"/>
                <a:cs typeface="Arial"/>
                <a:sym typeface="Arial"/>
              </a:rPr>
              <a:t>Value Pillars</a:t>
            </a:r>
            <a:endParaRPr sz="1200" b="1" i="0" u="none" strike="noStrike" cap="none">
              <a:solidFill>
                <a:srgbClr val="000000"/>
              </a:solidFill>
              <a:latin typeface="Arial"/>
              <a:ea typeface="Arial"/>
              <a:cs typeface="Arial"/>
              <a:sym typeface="Arial"/>
            </a:endParaRPr>
          </a:p>
        </p:txBody>
      </p:sp>
      <p:sp>
        <p:nvSpPr>
          <p:cNvPr id="117" name="Google Shape;117;p2"/>
          <p:cNvSpPr/>
          <p:nvPr/>
        </p:nvSpPr>
        <p:spPr>
          <a:xfrm>
            <a:off x="2208044" y="402907"/>
            <a:ext cx="1566386" cy="0"/>
          </a:xfrm>
          <a:custGeom>
            <a:avLst/>
            <a:gdLst/>
            <a:ahLst/>
            <a:cxnLst/>
            <a:rect l="l" t="t" r="r" b="b"/>
            <a:pathLst>
              <a:path w="2088514" h="120000" extrusionOk="0">
                <a:moveTo>
                  <a:pt x="0" y="0"/>
                </a:moveTo>
                <a:lnTo>
                  <a:pt x="2088261" y="0"/>
                </a:lnTo>
              </a:path>
            </a:pathLst>
          </a:custGeom>
          <a:noFill/>
          <a:ln w="12700" cap="flat" cmpd="sng">
            <a:solidFill>
              <a:srgbClr val="E22C91"/>
            </a:solidFill>
            <a:prstDash val="solid"/>
            <a:round/>
            <a:headEnd type="none" w="sm" len="sm"/>
            <a:tailEnd type="none" w="sm" len="sm"/>
          </a:ln>
        </p:spPr>
        <p:txBody>
          <a:bodyPr spcFirstLastPara="1" wrap="square" lIns="0" tIns="0" rIns="0" bIns="0" anchor="t" anchorCtr="0">
            <a:noAutofit/>
          </a:bodyPr>
          <a:lstStyle/>
          <a:p>
            <a:pPr marL="0" marR="0" lvl="0" indent="0" algn="l" rtl="0">
              <a:lnSpc>
                <a:spcPct val="100000"/>
              </a:lnSpc>
              <a:spcBef>
                <a:spcPts val="0"/>
              </a:spcBef>
              <a:spcAft>
                <a:spcPts val="0"/>
              </a:spcAft>
              <a:buClr>
                <a:srgbClr val="000000"/>
              </a:buClr>
              <a:buSzPts val="1100"/>
              <a:buFont typeface="Arial"/>
              <a:buNone/>
            </a:pPr>
            <a:endParaRPr sz="1100" b="0" i="0" u="none" strike="noStrike" cap="none">
              <a:solidFill>
                <a:srgbClr val="000000"/>
              </a:solidFill>
              <a:latin typeface="Arial"/>
              <a:ea typeface="Arial"/>
              <a:cs typeface="Arial"/>
              <a:sym typeface="Arial"/>
            </a:endParaRPr>
          </a:p>
        </p:txBody>
      </p:sp>
      <p:sp>
        <p:nvSpPr>
          <p:cNvPr id="118" name="Google Shape;118;p2"/>
          <p:cNvSpPr txBox="1"/>
          <p:nvPr/>
        </p:nvSpPr>
        <p:spPr>
          <a:xfrm>
            <a:off x="5945299" y="146686"/>
            <a:ext cx="2259000" cy="196200"/>
          </a:xfrm>
          <a:prstGeom prst="rect">
            <a:avLst/>
          </a:prstGeom>
          <a:noFill/>
          <a:ln>
            <a:noFill/>
          </a:ln>
        </p:spPr>
        <p:txBody>
          <a:bodyPr spcFirstLastPara="1" wrap="square" lIns="0" tIns="11425" rIns="0" bIns="0" anchor="t" anchorCtr="0">
            <a:spAutoFit/>
          </a:bodyPr>
          <a:lstStyle/>
          <a:p>
            <a:pPr marL="12700" marR="0" lvl="0" indent="0" algn="l" rtl="0">
              <a:lnSpc>
                <a:spcPct val="100000"/>
              </a:lnSpc>
              <a:spcBef>
                <a:spcPts val="0"/>
              </a:spcBef>
              <a:spcAft>
                <a:spcPts val="0"/>
              </a:spcAft>
              <a:buClr>
                <a:srgbClr val="000000"/>
              </a:buClr>
              <a:buSzPts val="1200"/>
              <a:buFont typeface="Arial"/>
              <a:buNone/>
            </a:pPr>
            <a:r>
              <a:rPr lang="en" sz="1200" b="1" i="0" u="none" strike="noStrike" cap="none">
                <a:solidFill>
                  <a:srgbClr val="E22C91"/>
                </a:solidFill>
                <a:latin typeface="Arial"/>
                <a:ea typeface="Arial"/>
                <a:cs typeface="Arial"/>
                <a:sym typeface="Arial"/>
              </a:rPr>
              <a:t>Buyer Personas and Concerns </a:t>
            </a:r>
            <a:endParaRPr sz="1200" b="1" i="0" u="none" strike="noStrike" cap="none">
              <a:solidFill>
                <a:srgbClr val="000000"/>
              </a:solidFill>
              <a:latin typeface="Arial"/>
              <a:ea typeface="Arial"/>
              <a:cs typeface="Arial"/>
              <a:sym typeface="Arial"/>
            </a:endParaRPr>
          </a:p>
        </p:txBody>
      </p:sp>
      <p:sp>
        <p:nvSpPr>
          <p:cNvPr id="119" name="Google Shape;119;p2"/>
          <p:cNvSpPr/>
          <p:nvPr/>
        </p:nvSpPr>
        <p:spPr>
          <a:xfrm>
            <a:off x="5936906" y="391477"/>
            <a:ext cx="2731294" cy="0"/>
          </a:xfrm>
          <a:custGeom>
            <a:avLst/>
            <a:gdLst/>
            <a:ahLst/>
            <a:cxnLst/>
            <a:rect l="l" t="t" r="r" b="b"/>
            <a:pathLst>
              <a:path w="3641725" h="120000" extrusionOk="0">
                <a:moveTo>
                  <a:pt x="0" y="0"/>
                </a:moveTo>
                <a:lnTo>
                  <a:pt x="3641598" y="0"/>
                </a:lnTo>
              </a:path>
            </a:pathLst>
          </a:custGeom>
          <a:noFill/>
          <a:ln w="12700" cap="flat" cmpd="sng">
            <a:solidFill>
              <a:srgbClr val="E22C91"/>
            </a:solidFill>
            <a:prstDash val="solid"/>
            <a:round/>
            <a:headEnd type="none" w="sm" len="sm"/>
            <a:tailEnd type="none" w="sm" len="sm"/>
          </a:ln>
        </p:spPr>
        <p:txBody>
          <a:bodyPr spcFirstLastPara="1" wrap="square" lIns="0" tIns="0" rIns="0" bIns="0" anchor="t" anchorCtr="0">
            <a:noAutofit/>
          </a:bodyPr>
          <a:lstStyle/>
          <a:p>
            <a:pPr marL="0" marR="0" lvl="0" indent="0" algn="l" rtl="0">
              <a:lnSpc>
                <a:spcPct val="100000"/>
              </a:lnSpc>
              <a:spcBef>
                <a:spcPts val="0"/>
              </a:spcBef>
              <a:spcAft>
                <a:spcPts val="0"/>
              </a:spcAft>
              <a:buClr>
                <a:srgbClr val="000000"/>
              </a:buClr>
              <a:buSzPts val="1100"/>
              <a:buFont typeface="Arial"/>
              <a:buNone/>
            </a:pPr>
            <a:endParaRPr sz="1100" b="0" i="0" u="none" strike="noStrike" cap="none">
              <a:solidFill>
                <a:srgbClr val="000000"/>
              </a:solidFill>
              <a:latin typeface="Arial"/>
              <a:ea typeface="Arial"/>
              <a:cs typeface="Arial"/>
              <a:sym typeface="Arial"/>
            </a:endParaRPr>
          </a:p>
        </p:txBody>
      </p:sp>
      <p:sp>
        <p:nvSpPr>
          <p:cNvPr id="120" name="Google Shape;120;p2"/>
          <p:cNvSpPr txBox="1">
            <a:spLocks noGrp="1"/>
          </p:cNvSpPr>
          <p:nvPr>
            <p:ph type="title"/>
          </p:nvPr>
        </p:nvSpPr>
        <p:spPr>
          <a:xfrm>
            <a:off x="323255" y="3538918"/>
            <a:ext cx="767100" cy="196200"/>
          </a:xfrm>
          <a:prstGeom prst="rect">
            <a:avLst/>
          </a:prstGeom>
          <a:noFill/>
          <a:ln>
            <a:noFill/>
          </a:ln>
        </p:spPr>
        <p:txBody>
          <a:bodyPr spcFirstLastPara="1" wrap="square" lIns="0" tIns="11425" rIns="0" bIns="0" anchor="ctr" anchorCtr="0">
            <a:spAutoFit/>
          </a:bodyPr>
          <a:lstStyle/>
          <a:p>
            <a:pPr marL="12700" lvl="0" indent="0" algn="l" rtl="0">
              <a:lnSpc>
                <a:spcPct val="100000"/>
              </a:lnSpc>
              <a:spcBef>
                <a:spcPts val="100"/>
              </a:spcBef>
              <a:spcAft>
                <a:spcPts val="0"/>
              </a:spcAft>
              <a:buSzPts val="2200"/>
              <a:buNone/>
            </a:pPr>
            <a:r>
              <a:rPr lang="en" sz="1200" b="1">
                <a:solidFill>
                  <a:srgbClr val="E22C91"/>
                </a:solidFill>
                <a:latin typeface="Arial"/>
                <a:ea typeface="Arial"/>
                <a:cs typeface="Arial"/>
                <a:sym typeface="Arial"/>
              </a:rPr>
              <a:t>Overview</a:t>
            </a:r>
            <a:endParaRPr sz="1200" b="1">
              <a:latin typeface="Arial"/>
              <a:ea typeface="Arial"/>
              <a:cs typeface="Arial"/>
              <a:sym typeface="Arial"/>
            </a:endParaRPr>
          </a:p>
        </p:txBody>
      </p:sp>
      <p:sp>
        <p:nvSpPr>
          <p:cNvPr id="121" name="Google Shape;121;p2"/>
          <p:cNvSpPr/>
          <p:nvPr/>
        </p:nvSpPr>
        <p:spPr>
          <a:xfrm>
            <a:off x="135323" y="402907"/>
            <a:ext cx="1449229" cy="0"/>
          </a:xfrm>
          <a:custGeom>
            <a:avLst/>
            <a:gdLst/>
            <a:ahLst/>
            <a:cxnLst/>
            <a:rect l="l" t="t" r="r" b="b"/>
            <a:pathLst>
              <a:path w="1932305" h="120000" extrusionOk="0">
                <a:moveTo>
                  <a:pt x="0" y="0"/>
                </a:moveTo>
                <a:lnTo>
                  <a:pt x="1932177" y="0"/>
                </a:lnTo>
              </a:path>
            </a:pathLst>
          </a:custGeom>
          <a:noFill/>
          <a:ln w="12700" cap="flat" cmpd="sng">
            <a:solidFill>
              <a:srgbClr val="E22C91"/>
            </a:solidFill>
            <a:prstDash val="solid"/>
            <a:round/>
            <a:headEnd type="none" w="sm" len="sm"/>
            <a:tailEnd type="none" w="sm" len="sm"/>
          </a:ln>
        </p:spPr>
        <p:txBody>
          <a:bodyPr spcFirstLastPara="1" wrap="square" lIns="0" tIns="0" rIns="0" bIns="0" anchor="t" anchorCtr="0">
            <a:noAutofit/>
          </a:bodyPr>
          <a:lstStyle/>
          <a:p>
            <a:pPr marL="0" marR="0" lvl="0" indent="0" algn="l" rtl="0">
              <a:lnSpc>
                <a:spcPct val="100000"/>
              </a:lnSpc>
              <a:spcBef>
                <a:spcPts val="0"/>
              </a:spcBef>
              <a:spcAft>
                <a:spcPts val="0"/>
              </a:spcAft>
              <a:buClr>
                <a:srgbClr val="000000"/>
              </a:buClr>
              <a:buSzPts val="1100"/>
              <a:buFont typeface="Arial"/>
              <a:buNone/>
            </a:pPr>
            <a:endParaRPr sz="1100" b="0" i="0" u="none" strike="noStrike" cap="none">
              <a:solidFill>
                <a:srgbClr val="000000"/>
              </a:solidFill>
              <a:latin typeface="Arial"/>
              <a:ea typeface="Arial"/>
              <a:cs typeface="Arial"/>
              <a:sym typeface="Arial"/>
            </a:endParaRPr>
          </a:p>
        </p:txBody>
      </p:sp>
      <p:sp>
        <p:nvSpPr>
          <p:cNvPr id="122" name="Google Shape;122;p2"/>
          <p:cNvSpPr txBox="1"/>
          <p:nvPr/>
        </p:nvSpPr>
        <p:spPr>
          <a:xfrm>
            <a:off x="151343" y="162012"/>
            <a:ext cx="1473300" cy="196200"/>
          </a:xfrm>
          <a:prstGeom prst="rect">
            <a:avLst/>
          </a:prstGeom>
          <a:noFill/>
          <a:ln>
            <a:noFill/>
          </a:ln>
        </p:spPr>
        <p:txBody>
          <a:bodyPr spcFirstLastPara="1" wrap="square" lIns="0" tIns="11425" rIns="0" bIns="0" anchor="t" anchorCtr="0">
            <a:spAutoFit/>
          </a:bodyPr>
          <a:lstStyle/>
          <a:p>
            <a:pPr marL="12700" marR="0" lvl="0" indent="0" algn="l" rtl="0">
              <a:lnSpc>
                <a:spcPct val="100000"/>
              </a:lnSpc>
              <a:spcBef>
                <a:spcPts val="0"/>
              </a:spcBef>
              <a:spcAft>
                <a:spcPts val="0"/>
              </a:spcAft>
              <a:buClr>
                <a:srgbClr val="000000"/>
              </a:buClr>
              <a:buSzPts val="1200"/>
              <a:buFont typeface="Arial"/>
              <a:buNone/>
            </a:pPr>
            <a:r>
              <a:rPr lang="en" sz="1200" b="1" i="0" u="none" strike="noStrike" cap="none">
                <a:solidFill>
                  <a:srgbClr val="E22C91"/>
                </a:solidFill>
                <a:latin typeface="Arial"/>
                <a:ea typeface="Arial"/>
                <a:cs typeface="Arial"/>
                <a:sym typeface="Arial"/>
              </a:rPr>
              <a:t>Industry Context</a:t>
            </a:r>
            <a:endParaRPr sz="1200" b="1" i="0" u="none" strike="noStrike" cap="none">
              <a:solidFill>
                <a:srgbClr val="000000"/>
              </a:solidFill>
              <a:latin typeface="Arial"/>
              <a:ea typeface="Arial"/>
              <a:cs typeface="Arial"/>
              <a:sym typeface="Arial"/>
            </a:endParaRPr>
          </a:p>
        </p:txBody>
      </p:sp>
      <p:sp>
        <p:nvSpPr>
          <p:cNvPr id="123" name="Google Shape;123;p2"/>
          <p:cNvSpPr/>
          <p:nvPr/>
        </p:nvSpPr>
        <p:spPr>
          <a:xfrm>
            <a:off x="323266" y="3747948"/>
            <a:ext cx="1449229" cy="0"/>
          </a:xfrm>
          <a:custGeom>
            <a:avLst/>
            <a:gdLst/>
            <a:ahLst/>
            <a:cxnLst/>
            <a:rect l="l" t="t" r="r" b="b"/>
            <a:pathLst>
              <a:path w="1932305" h="120000" extrusionOk="0">
                <a:moveTo>
                  <a:pt x="0" y="0"/>
                </a:moveTo>
                <a:lnTo>
                  <a:pt x="1932177" y="0"/>
                </a:lnTo>
              </a:path>
            </a:pathLst>
          </a:custGeom>
          <a:noFill/>
          <a:ln w="12700" cap="flat" cmpd="sng">
            <a:solidFill>
              <a:srgbClr val="E22C91"/>
            </a:solidFill>
            <a:prstDash val="solid"/>
            <a:round/>
            <a:headEnd type="none" w="sm" len="sm"/>
            <a:tailEnd type="none" w="sm" len="sm"/>
          </a:ln>
        </p:spPr>
        <p:txBody>
          <a:bodyPr spcFirstLastPara="1" wrap="square" lIns="0" tIns="0" rIns="0" bIns="0" anchor="t" anchorCtr="0">
            <a:noAutofit/>
          </a:bodyPr>
          <a:lstStyle/>
          <a:p>
            <a:pPr marL="0" marR="0" lvl="0" indent="0" algn="l" rtl="0">
              <a:lnSpc>
                <a:spcPct val="100000"/>
              </a:lnSpc>
              <a:spcBef>
                <a:spcPts val="0"/>
              </a:spcBef>
              <a:spcAft>
                <a:spcPts val="0"/>
              </a:spcAft>
              <a:buClr>
                <a:srgbClr val="000000"/>
              </a:buClr>
              <a:buSzPts val="1100"/>
              <a:buFont typeface="Arial"/>
              <a:buNone/>
            </a:pPr>
            <a:endParaRPr sz="1100" b="0" i="0" u="none" strike="noStrike" cap="none">
              <a:solidFill>
                <a:srgbClr val="000000"/>
              </a:solidFill>
              <a:latin typeface="Arial"/>
              <a:ea typeface="Arial"/>
              <a:cs typeface="Arial"/>
              <a:sym typeface="Arial"/>
            </a:endParaRPr>
          </a:p>
        </p:txBody>
      </p:sp>
      <p:sp>
        <p:nvSpPr>
          <p:cNvPr id="124" name="Google Shape;124;p2"/>
          <p:cNvSpPr txBox="1"/>
          <p:nvPr/>
        </p:nvSpPr>
        <p:spPr>
          <a:xfrm>
            <a:off x="2151067" y="3527940"/>
            <a:ext cx="2612700" cy="196200"/>
          </a:xfrm>
          <a:prstGeom prst="rect">
            <a:avLst/>
          </a:prstGeom>
          <a:noFill/>
          <a:ln>
            <a:noFill/>
          </a:ln>
        </p:spPr>
        <p:txBody>
          <a:bodyPr spcFirstLastPara="1" wrap="square" lIns="0" tIns="11425" rIns="0" bIns="0" anchor="t" anchorCtr="0">
            <a:spAutoFit/>
          </a:bodyPr>
          <a:lstStyle/>
          <a:p>
            <a:pPr marL="12700" marR="0" lvl="0" indent="0" algn="l" rtl="0">
              <a:lnSpc>
                <a:spcPct val="100000"/>
              </a:lnSpc>
              <a:spcBef>
                <a:spcPts val="0"/>
              </a:spcBef>
              <a:spcAft>
                <a:spcPts val="0"/>
              </a:spcAft>
              <a:buClr>
                <a:srgbClr val="000000"/>
              </a:buClr>
              <a:buSzPts val="1200"/>
              <a:buFont typeface="Arial"/>
              <a:buNone/>
            </a:pPr>
            <a:r>
              <a:rPr lang="en" sz="1200" b="1" i="0" u="none" strike="noStrike" cap="none">
                <a:solidFill>
                  <a:srgbClr val="E22C91"/>
                </a:solidFill>
                <a:latin typeface="Arial"/>
                <a:ea typeface="Arial"/>
                <a:cs typeface="Arial"/>
                <a:sym typeface="Arial"/>
              </a:rPr>
              <a:t>Segments and </a:t>
            </a:r>
            <a:r>
              <a:rPr lang="en" sz="1200" b="1">
                <a:solidFill>
                  <a:srgbClr val="E22C91"/>
                </a:solidFill>
              </a:rPr>
              <a:t>V</a:t>
            </a:r>
            <a:r>
              <a:rPr lang="en" sz="1200" b="1" i="0" u="none" strike="noStrike" cap="none">
                <a:solidFill>
                  <a:srgbClr val="E22C91"/>
                </a:solidFill>
                <a:latin typeface="Arial"/>
                <a:ea typeface="Arial"/>
                <a:cs typeface="Arial"/>
                <a:sym typeface="Arial"/>
              </a:rPr>
              <a:t>erticals</a:t>
            </a:r>
            <a:endParaRPr sz="1200" b="1" i="0" u="none" strike="noStrike" cap="none">
              <a:solidFill>
                <a:srgbClr val="000000"/>
              </a:solidFill>
              <a:latin typeface="Arial"/>
              <a:ea typeface="Arial"/>
              <a:cs typeface="Arial"/>
              <a:sym typeface="Arial"/>
            </a:endParaRPr>
          </a:p>
        </p:txBody>
      </p:sp>
      <p:sp>
        <p:nvSpPr>
          <p:cNvPr id="125" name="Google Shape;125;p2"/>
          <p:cNvSpPr/>
          <p:nvPr/>
        </p:nvSpPr>
        <p:spPr>
          <a:xfrm>
            <a:off x="2157954" y="3752740"/>
            <a:ext cx="1794159" cy="34500"/>
          </a:xfrm>
          <a:custGeom>
            <a:avLst/>
            <a:gdLst/>
            <a:ahLst/>
            <a:cxnLst/>
            <a:rect l="l" t="t" r="r" b="b"/>
            <a:pathLst>
              <a:path w="2068195" h="120000" extrusionOk="0">
                <a:moveTo>
                  <a:pt x="0" y="0"/>
                </a:moveTo>
                <a:lnTo>
                  <a:pt x="2067687" y="0"/>
                </a:lnTo>
              </a:path>
            </a:pathLst>
          </a:custGeom>
          <a:noFill/>
          <a:ln w="12700" cap="flat" cmpd="sng">
            <a:solidFill>
              <a:srgbClr val="E22C91"/>
            </a:solidFill>
            <a:prstDash val="solid"/>
            <a:round/>
            <a:headEnd type="none" w="sm" len="sm"/>
            <a:tailEnd type="none" w="sm" len="sm"/>
          </a:ln>
        </p:spPr>
        <p:txBody>
          <a:bodyPr spcFirstLastPara="1" wrap="square" lIns="0" tIns="0" rIns="0" bIns="0" anchor="t" anchorCtr="0">
            <a:noAutofit/>
          </a:bodyPr>
          <a:lstStyle/>
          <a:p>
            <a:pPr marL="0" marR="0" lvl="0" indent="0" algn="l" rtl="0">
              <a:lnSpc>
                <a:spcPct val="100000"/>
              </a:lnSpc>
              <a:spcBef>
                <a:spcPts val="0"/>
              </a:spcBef>
              <a:spcAft>
                <a:spcPts val="0"/>
              </a:spcAft>
              <a:buClr>
                <a:srgbClr val="000000"/>
              </a:buClr>
              <a:buSzPts val="1100"/>
              <a:buFont typeface="Arial"/>
              <a:buNone/>
            </a:pPr>
            <a:endParaRPr sz="1100" b="0" i="0" u="none" strike="noStrike" cap="none">
              <a:solidFill>
                <a:srgbClr val="000000"/>
              </a:solidFill>
              <a:latin typeface="Arial"/>
              <a:ea typeface="Arial"/>
              <a:cs typeface="Arial"/>
              <a:sym typeface="Arial"/>
            </a:endParaRPr>
          </a:p>
        </p:txBody>
      </p:sp>
      <p:sp>
        <p:nvSpPr>
          <p:cNvPr id="127" name="Google Shape;127;p2"/>
          <p:cNvSpPr txBox="1"/>
          <p:nvPr/>
        </p:nvSpPr>
        <p:spPr>
          <a:xfrm>
            <a:off x="1981505" y="3708828"/>
            <a:ext cx="3216660" cy="1199687"/>
          </a:xfrm>
          <a:prstGeom prst="rect">
            <a:avLst/>
          </a:prstGeom>
          <a:noFill/>
          <a:ln>
            <a:noFill/>
          </a:ln>
        </p:spPr>
        <p:txBody>
          <a:bodyPr spcFirstLastPara="1" wrap="square" lIns="0" tIns="9525" rIns="0" bIns="0" anchor="t" anchorCtr="0">
            <a:spAutoFit/>
          </a:bodyPr>
          <a:lstStyle/>
          <a:p>
            <a:pPr marL="457200" lvl="0" indent="-269875" algn="l" rtl="0">
              <a:lnSpc>
                <a:spcPct val="115000"/>
              </a:lnSpc>
              <a:spcBef>
                <a:spcPts val="1000"/>
              </a:spcBef>
              <a:spcAft>
                <a:spcPts val="0"/>
              </a:spcAft>
              <a:buClr>
                <a:schemeClr val="dk1"/>
              </a:buClr>
              <a:buSzPts val="650"/>
              <a:buChar char="▪"/>
            </a:pPr>
            <a:r>
              <a:rPr lang="en" sz="750" dirty="0">
                <a:solidFill>
                  <a:schemeClr val="dk1"/>
                </a:solidFill>
              </a:rPr>
              <a:t>Enterprise (corporate campuses, healthcare, logistics, finance)</a:t>
            </a:r>
            <a:endParaRPr sz="750" dirty="0">
              <a:solidFill>
                <a:schemeClr val="dk1"/>
              </a:solidFill>
            </a:endParaRPr>
          </a:p>
          <a:p>
            <a:pPr marL="457200" lvl="0" indent="-269875" algn="l" rtl="0">
              <a:lnSpc>
                <a:spcPct val="115000"/>
              </a:lnSpc>
              <a:spcBef>
                <a:spcPts val="0"/>
              </a:spcBef>
              <a:spcAft>
                <a:spcPts val="0"/>
              </a:spcAft>
              <a:buClr>
                <a:schemeClr val="dk1"/>
              </a:buClr>
              <a:buSzPts val="650"/>
              <a:buChar char="▪"/>
            </a:pPr>
            <a:r>
              <a:rPr lang="en" sz="750" dirty="0">
                <a:solidFill>
                  <a:schemeClr val="dk1"/>
                </a:solidFill>
              </a:rPr>
              <a:t>Retail &amp; Small Business (franchises, independent stores, restaurants)</a:t>
            </a:r>
            <a:endParaRPr sz="750" dirty="0">
              <a:solidFill>
                <a:schemeClr val="dk1"/>
              </a:solidFill>
            </a:endParaRPr>
          </a:p>
          <a:p>
            <a:pPr marL="457200" lvl="0" indent="-269875" algn="l" rtl="0">
              <a:lnSpc>
                <a:spcPct val="115000"/>
              </a:lnSpc>
              <a:spcBef>
                <a:spcPts val="0"/>
              </a:spcBef>
              <a:spcAft>
                <a:spcPts val="0"/>
              </a:spcAft>
              <a:buClr>
                <a:schemeClr val="dk1"/>
              </a:buClr>
              <a:buSzPts val="650"/>
              <a:buChar char="▪"/>
            </a:pPr>
            <a:r>
              <a:rPr lang="en" sz="750" dirty="0">
                <a:solidFill>
                  <a:schemeClr val="dk1"/>
                </a:solidFill>
              </a:rPr>
              <a:t>Government (courthouses, jails, corrections, public safety facilities)</a:t>
            </a:r>
            <a:endParaRPr sz="750" dirty="0">
              <a:solidFill>
                <a:schemeClr val="dk1"/>
              </a:solidFill>
            </a:endParaRPr>
          </a:p>
          <a:p>
            <a:pPr marL="457200" lvl="0" indent="-269875" algn="l" rtl="0">
              <a:lnSpc>
                <a:spcPct val="115000"/>
              </a:lnSpc>
              <a:spcBef>
                <a:spcPts val="0"/>
              </a:spcBef>
              <a:spcAft>
                <a:spcPts val="0"/>
              </a:spcAft>
              <a:buClr>
                <a:schemeClr val="dk1"/>
              </a:buClr>
              <a:buSzPts val="650"/>
              <a:buChar char="▪"/>
            </a:pPr>
            <a:r>
              <a:rPr lang="en" sz="750" dirty="0">
                <a:solidFill>
                  <a:schemeClr val="dk1"/>
                </a:solidFill>
              </a:rPr>
              <a:t>Education (K-12, higher ed, campus safety systems)</a:t>
            </a:r>
            <a:endParaRPr sz="750" dirty="0">
              <a:solidFill>
                <a:schemeClr val="dk1"/>
              </a:solidFill>
            </a:endParaRPr>
          </a:p>
          <a:p>
            <a:pPr marL="457200" lvl="0" indent="-269875" algn="l" rtl="0">
              <a:lnSpc>
                <a:spcPct val="115000"/>
              </a:lnSpc>
              <a:spcBef>
                <a:spcPts val="0"/>
              </a:spcBef>
              <a:spcAft>
                <a:spcPts val="0"/>
              </a:spcAft>
              <a:buClr>
                <a:schemeClr val="dk1"/>
              </a:buClr>
              <a:buSzPts val="650"/>
              <a:buChar char="▪"/>
            </a:pPr>
            <a:r>
              <a:rPr lang="en" sz="750" dirty="0">
                <a:solidFill>
                  <a:schemeClr val="dk1"/>
                </a:solidFill>
              </a:rPr>
              <a:t>Property Management (multi-tenant, commercial, high-rises)</a:t>
            </a:r>
            <a:endParaRPr sz="750" dirty="0">
              <a:solidFill>
                <a:schemeClr val="dk1"/>
              </a:solidFill>
            </a:endParaRPr>
          </a:p>
          <a:p>
            <a:pPr marL="457200" lvl="0" indent="-269875" algn="l" rtl="0">
              <a:lnSpc>
                <a:spcPct val="115000"/>
              </a:lnSpc>
              <a:spcBef>
                <a:spcPts val="0"/>
              </a:spcBef>
              <a:spcAft>
                <a:spcPts val="0"/>
              </a:spcAft>
              <a:buClr>
                <a:schemeClr val="dk1"/>
              </a:buClr>
              <a:buSzPts val="650"/>
              <a:buChar char="▪"/>
            </a:pPr>
            <a:r>
              <a:rPr lang="en" sz="750" dirty="0">
                <a:solidFill>
                  <a:schemeClr val="dk1"/>
                </a:solidFill>
              </a:rPr>
              <a:t>Utilities &amp; Industrial (SCADA, monitoring, control lines)</a:t>
            </a:r>
            <a:endParaRPr sz="750" dirty="0">
              <a:solidFill>
                <a:schemeClr val="dk1"/>
              </a:solidFill>
            </a:endParaRPr>
          </a:p>
        </p:txBody>
      </p:sp>
      <p:sp>
        <p:nvSpPr>
          <p:cNvPr id="128" name="Google Shape;128;p2"/>
          <p:cNvSpPr txBox="1"/>
          <p:nvPr/>
        </p:nvSpPr>
        <p:spPr>
          <a:xfrm>
            <a:off x="2200969" y="1171044"/>
            <a:ext cx="2063400" cy="135600"/>
          </a:xfrm>
          <a:prstGeom prst="rect">
            <a:avLst/>
          </a:prstGeom>
          <a:noFill/>
          <a:ln>
            <a:noFill/>
          </a:ln>
        </p:spPr>
        <p:txBody>
          <a:bodyPr spcFirstLastPara="1" wrap="square" lIns="0" tIns="12375" rIns="0" bIns="0" anchor="t" anchorCtr="0">
            <a:spAutoFit/>
          </a:bodyPr>
          <a:lstStyle/>
          <a:p>
            <a:pPr marL="0" marR="0" lvl="0" indent="0" algn="l" rtl="0">
              <a:lnSpc>
                <a:spcPct val="115833"/>
              </a:lnSpc>
              <a:spcBef>
                <a:spcPts val="0"/>
              </a:spcBef>
              <a:spcAft>
                <a:spcPts val="800"/>
              </a:spcAft>
              <a:buClr>
                <a:schemeClr val="dk1"/>
              </a:buClr>
              <a:buSzPts val="1100"/>
              <a:buFont typeface="Arial"/>
              <a:buNone/>
            </a:pPr>
            <a:r>
              <a:rPr lang="en" sz="800" b="1">
                <a:solidFill>
                  <a:srgbClr val="18518E"/>
                </a:solidFill>
              </a:rPr>
              <a:t>Reliability</a:t>
            </a:r>
            <a:endParaRPr sz="800" b="0" i="0" u="none" strike="noStrike" cap="none">
              <a:solidFill>
                <a:srgbClr val="18518E"/>
              </a:solidFill>
              <a:latin typeface="Arial"/>
              <a:ea typeface="Arial"/>
              <a:cs typeface="Arial"/>
              <a:sym typeface="Arial"/>
            </a:endParaRPr>
          </a:p>
        </p:txBody>
      </p:sp>
      <p:sp>
        <p:nvSpPr>
          <p:cNvPr id="129" name="Google Shape;129;p2"/>
          <p:cNvSpPr txBox="1"/>
          <p:nvPr/>
        </p:nvSpPr>
        <p:spPr>
          <a:xfrm>
            <a:off x="2619831" y="1235114"/>
            <a:ext cx="3159000" cy="801501"/>
          </a:xfrm>
          <a:prstGeom prst="rect">
            <a:avLst/>
          </a:prstGeom>
          <a:noFill/>
          <a:ln>
            <a:noFill/>
          </a:ln>
        </p:spPr>
        <p:txBody>
          <a:bodyPr spcFirstLastPara="1" wrap="square" lIns="0" tIns="9525" rIns="0" bIns="0" anchor="t" anchorCtr="0">
            <a:spAutoFit/>
          </a:bodyPr>
          <a:lstStyle/>
          <a:p>
            <a:pPr marL="457200" lvl="0" indent="-276225" algn="l" rtl="0">
              <a:lnSpc>
                <a:spcPct val="115000"/>
              </a:lnSpc>
              <a:spcBef>
                <a:spcPts val="1000"/>
              </a:spcBef>
              <a:spcAft>
                <a:spcPts val="0"/>
              </a:spcAft>
              <a:buClr>
                <a:schemeClr val="dk1"/>
              </a:buClr>
              <a:buSzPts val="750"/>
              <a:buAutoNum type="arabicPeriod"/>
            </a:pPr>
            <a:r>
              <a:rPr lang="en" sz="750" dirty="0">
                <a:solidFill>
                  <a:schemeClr val="dk1"/>
                </a:solidFill>
              </a:rPr>
              <a:t>Cellular VoLTE connectivity bypasses copper and ISP outages.</a:t>
            </a:r>
            <a:endParaRPr sz="750" dirty="0">
              <a:solidFill>
                <a:schemeClr val="dk1"/>
              </a:solidFill>
            </a:endParaRPr>
          </a:p>
          <a:p>
            <a:pPr marL="457200" lvl="0" indent="-276225" algn="l" rtl="0">
              <a:lnSpc>
                <a:spcPct val="115000"/>
              </a:lnSpc>
              <a:spcBef>
                <a:spcPts val="0"/>
              </a:spcBef>
              <a:spcAft>
                <a:spcPts val="0"/>
              </a:spcAft>
              <a:buClr>
                <a:schemeClr val="dk1"/>
              </a:buClr>
              <a:buSzPts val="750"/>
              <a:buAutoNum type="arabicPeriod"/>
            </a:pPr>
            <a:r>
              <a:rPr lang="en" sz="750" dirty="0">
                <a:solidFill>
                  <a:schemeClr val="dk1"/>
                </a:solidFill>
              </a:rPr>
              <a:t>Flexible Battery Backup: UPS-ready design lets customers determine backup time — from 2 to 48+ hours &amp; reduce costs.</a:t>
            </a:r>
            <a:endParaRPr sz="750" dirty="0">
              <a:solidFill>
                <a:schemeClr val="dk1"/>
              </a:solidFill>
            </a:endParaRPr>
          </a:p>
          <a:p>
            <a:pPr marL="457200" lvl="0" indent="-276225" algn="l" rtl="0">
              <a:lnSpc>
                <a:spcPct val="115000"/>
              </a:lnSpc>
              <a:spcBef>
                <a:spcPts val="0"/>
              </a:spcBef>
              <a:spcAft>
                <a:spcPts val="0"/>
              </a:spcAft>
              <a:buClr>
                <a:schemeClr val="dk1"/>
              </a:buClr>
              <a:buSzPts val="750"/>
              <a:buAutoNum type="arabicPeriod"/>
            </a:pPr>
            <a:r>
              <a:rPr lang="en" sz="750" dirty="0">
                <a:solidFill>
                  <a:schemeClr val="dk1"/>
                </a:solidFill>
              </a:rPr>
              <a:t>Avoids the risk of unannounced disconnects or failures from aging copper infrastructure.</a:t>
            </a:r>
            <a:endParaRPr sz="750" dirty="0"/>
          </a:p>
        </p:txBody>
      </p:sp>
      <p:sp>
        <p:nvSpPr>
          <p:cNvPr id="130" name="Google Shape;130;p2"/>
          <p:cNvSpPr txBox="1"/>
          <p:nvPr/>
        </p:nvSpPr>
        <p:spPr>
          <a:xfrm>
            <a:off x="2218275" y="424601"/>
            <a:ext cx="1380600" cy="135600"/>
          </a:xfrm>
          <a:prstGeom prst="rect">
            <a:avLst/>
          </a:prstGeom>
          <a:noFill/>
          <a:ln>
            <a:noFill/>
          </a:ln>
        </p:spPr>
        <p:txBody>
          <a:bodyPr spcFirstLastPara="1" wrap="square" lIns="0" tIns="12375" rIns="0" bIns="0" anchor="t" anchorCtr="0">
            <a:spAutoFit/>
          </a:bodyPr>
          <a:lstStyle/>
          <a:p>
            <a:pPr marL="0" marR="0" lvl="0" indent="0" algn="l" rtl="0">
              <a:lnSpc>
                <a:spcPct val="115833"/>
              </a:lnSpc>
              <a:spcBef>
                <a:spcPts val="0"/>
              </a:spcBef>
              <a:spcAft>
                <a:spcPts val="800"/>
              </a:spcAft>
              <a:buClr>
                <a:schemeClr val="dk1"/>
              </a:buClr>
              <a:buSzPts val="1100"/>
              <a:buFont typeface="Arial"/>
              <a:buNone/>
            </a:pPr>
            <a:r>
              <a:rPr lang="en" sz="800" b="1">
                <a:solidFill>
                  <a:srgbClr val="18518E"/>
                </a:solidFill>
              </a:rPr>
              <a:t>Compliance</a:t>
            </a:r>
            <a:r>
              <a:rPr lang="en" sz="800" b="1" i="0" u="none" strike="noStrike" cap="none">
                <a:solidFill>
                  <a:srgbClr val="18518E"/>
                </a:solidFill>
                <a:latin typeface="Arial"/>
                <a:ea typeface="Arial"/>
                <a:cs typeface="Arial"/>
                <a:sym typeface="Arial"/>
              </a:rPr>
              <a:t> &amp; Safety</a:t>
            </a:r>
            <a:endParaRPr sz="800" b="1" i="0" u="none" strike="noStrike" cap="none">
              <a:solidFill>
                <a:srgbClr val="18518E"/>
              </a:solidFill>
              <a:latin typeface="Arial"/>
              <a:ea typeface="Arial"/>
              <a:cs typeface="Arial"/>
              <a:sym typeface="Arial"/>
            </a:endParaRPr>
          </a:p>
        </p:txBody>
      </p:sp>
      <p:sp>
        <p:nvSpPr>
          <p:cNvPr id="131" name="Google Shape;131;p2"/>
          <p:cNvSpPr txBox="1"/>
          <p:nvPr/>
        </p:nvSpPr>
        <p:spPr>
          <a:xfrm>
            <a:off x="2643591" y="567194"/>
            <a:ext cx="3033900" cy="523200"/>
          </a:xfrm>
          <a:prstGeom prst="rect">
            <a:avLst/>
          </a:prstGeom>
          <a:noFill/>
          <a:ln>
            <a:noFill/>
          </a:ln>
        </p:spPr>
        <p:txBody>
          <a:bodyPr spcFirstLastPara="1" wrap="square" lIns="0" tIns="9525" rIns="0" bIns="0" anchor="t" anchorCtr="0">
            <a:spAutoFit/>
          </a:bodyPr>
          <a:lstStyle/>
          <a:p>
            <a:pPr marL="457200" lvl="0" indent="-276225" algn="l" rtl="0">
              <a:lnSpc>
                <a:spcPct val="115000"/>
              </a:lnSpc>
              <a:spcBef>
                <a:spcPts val="1000"/>
              </a:spcBef>
              <a:spcAft>
                <a:spcPts val="0"/>
              </a:spcAft>
              <a:buClr>
                <a:schemeClr val="dk1"/>
              </a:buClr>
              <a:buSzPts val="750"/>
              <a:buAutoNum type="arabicPeriod"/>
            </a:pPr>
            <a:r>
              <a:rPr lang="en" sz="750" dirty="0">
                <a:solidFill>
                  <a:schemeClr val="dk1"/>
                </a:solidFill>
              </a:rPr>
              <a:t>Meets NFPA 72, ASME A17.1, HIPAA fax compliance, PCI, UL standards.</a:t>
            </a:r>
            <a:endParaRPr sz="750" dirty="0">
              <a:solidFill>
                <a:schemeClr val="dk1"/>
              </a:solidFill>
            </a:endParaRPr>
          </a:p>
          <a:p>
            <a:pPr marL="457200" lvl="0" indent="-269875" algn="l" rtl="0">
              <a:lnSpc>
                <a:spcPct val="115000"/>
              </a:lnSpc>
              <a:spcBef>
                <a:spcPts val="0"/>
              </a:spcBef>
              <a:spcAft>
                <a:spcPts val="0"/>
              </a:spcAft>
              <a:buClr>
                <a:schemeClr val="dk1"/>
              </a:buClr>
              <a:buSzPts val="650"/>
              <a:buAutoNum type="arabicPeriod"/>
            </a:pPr>
            <a:r>
              <a:rPr lang="en" sz="750" dirty="0">
                <a:solidFill>
                  <a:schemeClr val="dk1"/>
                </a:solidFill>
              </a:rPr>
              <a:t>Fully E911-compliant supporting Kari’s Law and Ray Baum’s Act</a:t>
            </a:r>
            <a:r>
              <a:rPr lang="en" sz="650" dirty="0">
                <a:solidFill>
                  <a:schemeClr val="dk1"/>
                </a:solidFill>
              </a:rPr>
              <a:t>.</a:t>
            </a:r>
            <a:endParaRPr sz="650" dirty="0"/>
          </a:p>
        </p:txBody>
      </p:sp>
      <p:sp>
        <p:nvSpPr>
          <p:cNvPr id="132" name="Google Shape;132;p2"/>
          <p:cNvSpPr txBox="1"/>
          <p:nvPr/>
        </p:nvSpPr>
        <p:spPr>
          <a:xfrm>
            <a:off x="2210373" y="2009467"/>
            <a:ext cx="2063400" cy="135600"/>
          </a:xfrm>
          <a:prstGeom prst="rect">
            <a:avLst/>
          </a:prstGeom>
          <a:noFill/>
          <a:ln>
            <a:noFill/>
          </a:ln>
        </p:spPr>
        <p:txBody>
          <a:bodyPr spcFirstLastPara="1" wrap="square" lIns="0" tIns="12375" rIns="0" bIns="0" anchor="t" anchorCtr="0">
            <a:spAutoFit/>
          </a:bodyPr>
          <a:lstStyle/>
          <a:p>
            <a:pPr marL="0" marR="0" lvl="0" indent="0" algn="l" rtl="0">
              <a:lnSpc>
                <a:spcPct val="115833"/>
              </a:lnSpc>
              <a:spcBef>
                <a:spcPts val="0"/>
              </a:spcBef>
              <a:spcAft>
                <a:spcPts val="800"/>
              </a:spcAft>
              <a:buClr>
                <a:schemeClr val="dk1"/>
              </a:buClr>
              <a:buSzPts val="1100"/>
              <a:buFont typeface="Arial"/>
              <a:buNone/>
            </a:pPr>
            <a:r>
              <a:rPr lang="en" sz="800" b="1">
                <a:solidFill>
                  <a:srgbClr val="18518E"/>
                </a:solidFill>
              </a:rPr>
              <a:t>Simplicity &amp; Speed</a:t>
            </a:r>
            <a:endParaRPr sz="800" b="0" i="0" u="none" strike="noStrike" cap="none">
              <a:solidFill>
                <a:srgbClr val="18518E"/>
              </a:solidFill>
              <a:latin typeface="Arial"/>
              <a:ea typeface="Arial"/>
              <a:cs typeface="Arial"/>
              <a:sym typeface="Arial"/>
            </a:endParaRPr>
          </a:p>
        </p:txBody>
      </p:sp>
      <p:pic>
        <p:nvPicPr>
          <p:cNvPr id="133" name="Google Shape;133;p2"/>
          <p:cNvPicPr preferRelativeResize="0"/>
          <p:nvPr/>
        </p:nvPicPr>
        <p:blipFill rotWithShape="1">
          <a:blip r:embed="rId3">
            <a:alphaModFix/>
          </a:blip>
          <a:srcRect/>
          <a:stretch/>
        </p:blipFill>
        <p:spPr>
          <a:xfrm>
            <a:off x="2211063" y="2232267"/>
            <a:ext cx="341589" cy="371334"/>
          </a:xfrm>
          <a:prstGeom prst="rect">
            <a:avLst/>
          </a:prstGeom>
          <a:noFill/>
          <a:ln>
            <a:noFill/>
          </a:ln>
        </p:spPr>
      </p:pic>
      <p:grpSp>
        <p:nvGrpSpPr>
          <p:cNvPr id="134" name="Google Shape;134;p2"/>
          <p:cNvGrpSpPr/>
          <p:nvPr/>
        </p:nvGrpSpPr>
        <p:grpSpPr>
          <a:xfrm>
            <a:off x="5913870" y="533388"/>
            <a:ext cx="343728" cy="330015"/>
            <a:chOff x="5227082" y="759436"/>
            <a:chExt cx="503638" cy="523398"/>
          </a:xfrm>
        </p:grpSpPr>
        <p:pic>
          <p:nvPicPr>
            <p:cNvPr id="135" name="Google Shape;135;p2"/>
            <p:cNvPicPr preferRelativeResize="0"/>
            <p:nvPr/>
          </p:nvPicPr>
          <p:blipFill rotWithShape="1">
            <a:blip r:embed="rId4">
              <a:alphaModFix/>
            </a:blip>
            <a:srcRect/>
            <a:stretch/>
          </p:blipFill>
          <p:spPr>
            <a:xfrm>
              <a:off x="5374728" y="759436"/>
              <a:ext cx="210082" cy="234535"/>
            </a:xfrm>
            <a:prstGeom prst="rect">
              <a:avLst/>
            </a:prstGeom>
            <a:noFill/>
            <a:ln>
              <a:noFill/>
            </a:ln>
          </p:spPr>
        </p:pic>
        <p:pic>
          <p:nvPicPr>
            <p:cNvPr id="136" name="Google Shape;136;p2"/>
            <p:cNvPicPr preferRelativeResize="0"/>
            <p:nvPr/>
          </p:nvPicPr>
          <p:blipFill rotWithShape="1">
            <a:blip r:embed="rId5">
              <a:alphaModFix/>
            </a:blip>
            <a:srcRect/>
            <a:stretch/>
          </p:blipFill>
          <p:spPr>
            <a:xfrm>
              <a:off x="5227082" y="1102524"/>
              <a:ext cx="503638" cy="180310"/>
            </a:xfrm>
            <a:prstGeom prst="rect">
              <a:avLst/>
            </a:prstGeom>
            <a:noFill/>
            <a:ln>
              <a:noFill/>
            </a:ln>
          </p:spPr>
        </p:pic>
        <p:sp>
          <p:nvSpPr>
            <p:cNvPr id="137" name="Google Shape;137;p2"/>
            <p:cNvSpPr/>
            <p:nvPr/>
          </p:nvSpPr>
          <p:spPr>
            <a:xfrm>
              <a:off x="5313154" y="987616"/>
              <a:ext cx="333375" cy="66675"/>
            </a:xfrm>
            <a:custGeom>
              <a:avLst/>
              <a:gdLst/>
              <a:ahLst/>
              <a:cxnLst/>
              <a:rect l="l" t="t" r="r" b="b"/>
              <a:pathLst>
                <a:path w="333375" h="66675" extrusionOk="0">
                  <a:moveTo>
                    <a:pt x="0" y="66172"/>
                  </a:moveTo>
                  <a:lnTo>
                    <a:pt x="0" y="44441"/>
                  </a:lnTo>
                  <a:lnTo>
                    <a:pt x="333338" y="44441"/>
                  </a:lnTo>
                  <a:lnTo>
                    <a:pt x="333338" y="66172"/>
                  </a:lnTo>
                </a:path>
                <a:path w="333375" h="66675" extrusionOk="0">
                  <a:moveTo>
                    <a:pt x="166669" y="0"/>
                  </a:moveTo>
                  <a:lnTo>
                    <a:pt x="166669" y="66172"/>
                  </a:lnTo>
                </a:path>
              </a:pathLst>
            </a:custGeom>
            <a:noFill/>
            <a:ln w="9525" cap="flat" cmpd="sng">
              <a:solidFill>
                <a:srgbClr val="E10074"/>
              </a:solidFill>
              <a:prstDash val="solid"/>
              <a:round/>
              <a:headEnd type="none" w="sm" len="sm"/>
              <a:tailEnd type="none" w="sm" len="sm"/>
            </a:ln>
          </p:spPr>
          <p:txBody>
            <a:bodyPr spcFirstLastPara="1" wrap="square" lIns="0" tIns="0" rIns="0" bIns="0" anchor="t" anchorCtr="0">
              <a:noAutofit/>
            </a:bodyPr>
            <a:lstStyle/>
            <a:p>
              <a:pPr marL="0" marR="0" lvl="0" indent="0" algn="l" rtl="0">
                <a:lnSpc>
                  <a:spcPct val="100000"/>
                </a:lnSpc>
                <a:spcBef>
                  <a:spcPts val="0"/>
                </a:spcBef>
                <a:spcAft>
                  <a:spcPts val="0"/>
                </a:spcAft>
                <a:buClr>
                  <a:srgbClr val="000000"/>
                </a:buClr>
                <a:buSzPts val="1100"/>
                <a:buFont typeface="Arial"/>
                <a:buNone/>
              </a:pPr>
              <a:endParaRPr sz="1100" b="0" i="0" u="none" strike="noStrike" cap="none">
                <a:solidFill>
                  <a:srgbClr val="000000"/>
                </a:solidFill>
                <a:latin typeface="Arial"/>
                <a:ea typeface="Arial"/>
                <a:cs typeface="Arial"/>
                <a:sym typeface="Arial"/>
              </a:endParaRPr>
            </a:p>
          </p:txBody>
        </p:sp>
      </p:grpSp>
      <p:grpSp>
        <p:nvGrpSpPr>
          <p:cNvPr id="138" name="Google Shape;138;p2"/>
          <p:cNvGrpSpPr/>
          <p:nvPr/>
        </p:nvGrpSpPr>
        <p:grpSpPr>
          <a:xfrm>
            <a:off x="5922010" y="1223900"/>
            <a:ext cx="362270" cy="266425"/>
            <a:chOff x="5223492" y="2064014"/>
            <a:chExt cx="511175" cy="444500"/>
          </a:xfrm>
        </p:grpSpPr>
        <p:sp>
          <p:nvSpPr>
            <p:cNvPr id="139" name="Google Shape;139;p2"/>
            <p:cNvSpPr/>
            <p:nvPr/>
          </p:nvSpPr>
          <p:spPr>
            <a:xfrm>
              <a:off x="5223492" y="2064014"/>
              <a:ext cx="511175" cy="444500"/>
            </a:xfrm>
            <a:custGeom>
              <a:avLst/>
              <a:gdLst/>
              <a:ahLst/>
              <a:cxnLst/>
              <a:rect l="l" t="t" r="r" b="b"/>
              <a:pathLst>
                <a:path w="511175" h="444500" extrusionOk="0">
                  <a:moveTo>
                    <a:pt x="510818" y="364439"/>
                  </a:moveTo>
                  <a:lnTo>
                    <a:pt x="508497" y="377852"/>
                  </a:lnTo>
                  <a:lnTo>
                    <a:pt x="501458" y="388952"/>
                  </a:lnTo>
                  <a:lnTo>
                    <a:pt x="490771" y="396610"/>
                  </a:lnTo>
                  <a:lnTo>
                    <a:pt x="477506" y="399699"/>
                  </a:lnTo>
                  <a:lnTo>
                    <a:pt x="33312" y="399699"/>
                  </a:lnTo>
                  <a:lnTo>
                    <a:pt x="0" y="364439"/>
                  </a:lnTo>
                  <a:lnTo>
                    <a:pt x="0" y="35259"/>
                  </a:lnTo>
                  <a:lnTo>
                    <a:pt x="2324" y="21845"/>
                  </a:lnTo>
                  <a:lnTo>
                    <a:pt x="9363" y="10743"/>
                  </a:lnTo>
                  <a:lnTo>
                    <a:pt x="20048" y="3084"/>
                  </a:lnTo>
                  <a:lnTo>
                    <a:pt x="33312" y="0"/>
                  </a:lnTo>
                  <a:lnTo>
                    <a:pt x="477506" y="0"/>
                  </a:lnTo>
                  <a:lnTo>
                    <a:pt x="510818" y="35259"/>
                  </a:lnTo>
                  <a:lnTo>
                    <a:pt x="510818" y="364439"/>
                  </a:lnTo>
                  <a:close/>
                </a:path>
                <a:path w="511175" h="444500" extrusionOk="0">
                  <a:moveTo>
                    <a:pt x="99933" y="444081"/>
                  </a:moveTo>
                  <a:lnTo>
                    <a:pt x="410882" y="444081"/>
                  </a:lnTo>
                </a:path>
                <a:path w="511175" h="444500" extrusionOk="0">
                  <a:moveTo>
                    <a:pt x="255407" y="399699"/>
                  </a:moveTo>
                  <a:lnTo>
                    <a:pt x="255407" y="444081"/>
                  </a:lnTo>
                </a:path>
                <a:path w="511175" h="444500" extrusionOk="0">
                  <a:moveTo>
                    <a:pt x="266493" y="355257"/>
                  </a:moveTo>
                  <a:lnTo>
                    <a:pt x="266493" y="361379"/>
                  </a:lnTo>
                  <a:lnTo>
                    <a:pt x="261530" y="366341"/>
                  </a:lnTo>
                  <a:lnTo>
                    <a:pt x="255407" y="366341"/>
                  </a:lnTo>
                  <a:lnTo>
                    <a:pt x="249285" y="366341"/>
                  </a:lnTo>
                  <a:lnTo>
                    <a:pt x="244321" y="361379"/>
                  </a:lnTo>
                  <a:lnTo>
                    <a:pt x="244321" y="355257"/>
                  </a:lnTo>
                  <a:lnTo>
                    <a:pt x="244321" y="349136"/>
                  </a:lnTo>
                  <a:lnTo>
                    <a:pt x="249285" y="344174"/>
                  </a:lnTo>
                  <a:lnTo>
                    <a:pt x="255407" y="344174"/>
                  </a:lnTo>
                  <a:lnTo>
                    <a:pt x="261530" y="344174"/>
                  </a:lnTo>
                  <a:lnTo>
                    <a:pt x="266493" y="349136"/>
                  </a:lnTo>
                  <a:lnTo>
                    <a:pt x="266493" y="355257"/>
                  </a:lnTo>
                  <a:close/>
                </a:path>
                <a:path w="511175" h="444500" extrusionOk="0">
                  <a:moveTo>
                    <a:pt x="0" y="310870"/>
                  </a:moveTo>
                  <a:lnTo>
                    <a:pt x="510818" y="310871"/>
                  </a:lnTo>
                </a:path>
              </a:pathLst>
            </a:custGeom>
            <a:noFill/>
            <a:ln w="9525" cap="flat" cmpd="sng">
              <a:solidFill>
                <a:srgbClr val="E10074"/>
              </a:solidFill>
              <a:prstDash val="solid"/>
              <a:round/>
              <a:headEnd type="none" w="sm" len="sm"/>
              <a:tailEnd type="none" w="sm" len="sm"/>
            </a:ln>
          </p:spPr>
          <p:txBody>
            <a:bodyPr spcFirstLastPara="1" wrap="square" lIns="0" tIns="0" rIns="0" bIns="0" anchor="t" anchorCtr="0">
              <a:noAutofit/>
            </a:bodyPr>
            <a:lstStyle/>
            <a:p>
              <a:pPr marL="0" marR="0" lvl="0" indent="0" algn="l" rtl="0">
                <a:lnSpc>
                  <a:spcPct val="100000"/>
                </a:lnSpc>
                <a:spcBef>
                  <a:spcPts val="0"/>
                </a:spcBef>
                <a:spcAft>
                  <a:spcPts val="0"/>
                </a:spcAft>
                <a:buClr>
                  <a:srgbClr val="000000"/>
                </a:buClr>
                <a:buSzPts val="1100"/>
                <a:buFont typeface="Arial"/>
                <a:buNone/>
              </a:pPr>
              <a:endParaRPr sz="1100" b="0" i="0" u="none" strike="noStrike" cap="none">
                <a:solidFill>
                  <a:srgbClr val="000000"/>
                </a:solidFill>
                <a:latin typeface="Arial"/>
                <a:ea typeface="Arial"/>
                <a:cs typeface="Arial"/>
                <a:sym typeface="Arial"/>
              </a:endParaRPr>
            </a:p>
          </p:txBody>
        </p:sp>
        <p:pic>
          <p:nvPicPr>
            <p:cNvPr id="140" name="Google Shape;140;p2"/>
            <p:cNvPicPr preferRelativeResize="0"/>
            <p:nvPr/>
          </p:nvPicPr>
          <p:blipFill rotWithShape="1">
            <a:blip r:embed="rId6">
              <a:alphaModFix/>
            </a:blip>
            <a:srcRect/>
            <a:stretch/>
          </p:blipFill>
          <p:spPr>
            <a:xfrm>
              <a:off x="5356676" y="2093182"/>
              <a:ext cx="246366" cy="246243"/>
            </a:xfrm>
            <a:prstGeom prst="rect">
              <a:avLst/>
            </a:prstGeom>
            <a:noFill/>
            <a:ln>
              <a:noFill/>
            </a:ln>
          </p:spPr>
        </p:pic>
      </p:grpSp>
      <p:grpSp>
        <p:nvGrpSpPr>
          <p:cNvPr id="141" name="Google Shape;141;p2"/>
          <p:cNvGrpSpPr/>
          <p:nvPr/>
        </p:nvGrpSpPr>
        <p:grpSpPr>
          <a:xfrm>
            <a:off x="5919953" y="1935821"/>
            <a:ext cx="292724" cy="392074"/>
            <a:chOff x="5275217" y="3752830"/>
            <a:chExt cx="386027" cy="517044"/>
          </a:xfrm>
        </p:grpSpPr>
        <p:pic>
          <p:nvPicPr>
            <p:cNvPr id="142" name="Google Shape;142;p2"/>
            <p:cNvPicPr preferRelativeResize="0"/>
            <p:nvPr/>
          </p:nvPicPr>
          <p:blipFill rotWithShape="1">
            <a:blip r:embed="rId7">
              <a:alphaModFix/>
            </a:blip>
            <a:srcRect/>
            <a:stretch/>
          </p:blipFill>
          <p:spPr>
            <a:xfrm>
              <a:off x="5275217" y="4123954"/>
              <a:ext cx="145954" cy="145920"/>
            </a:xfrm>
            <a:prstGeom prst="rect">
              <a:avLst/>
            </a:prstGeom>
            <a:noFill/>
            <a:ln>
              <a:noFill/>
            </a:ln>
          </p:spPr>
        </p:pic>
        <p:sp>
          <p:nvSpPr>
            <p:cNvPr id="143" name="Google Shape;143;p2"/>
            <p:cNvSpPr/>
            <p:nvPr/>
          </p:nvSpPr>
          <p:spPr>
            <a:xfrm>
              <a:off x="5303740" y="3752830"/>
              <a:ext cx="357504" cy="511175"/>
            </a:xfrm>
            <a:custGeom>
              <a:avLst/>
              <a:gdLst/>
              <a:ahLst/>
              <a:cxnLst/>
              <a:rect l="l" t="t" r="r" b="b"/>
              <a:pathLst>
                <a:path w="357504" h="511175" extrusionOk="0">
                  <a:moveTo>
                    <a:pt x="66624" y="381661"/>
                  </a:moveTo>
                  <a:lnTo>
                    <a:pt x="66624" y="0"/>
                  </a:lnTo>
                  <a:lnTo>
                    <a:pt x="0" y="0"/>
                  </a:lnTo>
                </a:path>
                <a:path w="357504" h="511175" extrusionOk="0">
                  <a:moveTo>
                    <a:pt x="106892" y="466301"/>
                  </a:moveTo>
                  <a:lnTo>
                    <a:pt x="310949" y="466301"/>
                  </a:lnTo>
                  <a:lnTo>
                    <a:pt x="357304" y="510688"/>
                  </a:lnTo>
                </a:path>
                <a:path w="357504" h="511175" extrusionOk="0">
                  <a:moveTo>
                    <a:pt x="111076" y="222042"/>
                  </a:moveTo>
                  <a:lnTo>
                    <a:pt x="333175" y="222042"/>
                  </a:lnTo>
                  <a:lnTo>
                    <a:pt x="333175" y="421865"/>
                  </a:lnTo>
                  <a:lnTo>
                    <a:pt x="111076" y="421865"/>
                  </a:lnTo>
                  <a:lnTo>
                    <a:pt x="111076" y="222042"/>
                  </a:lnTo>
                  <a:close/>
                </a:path>
                <a:path w="357504" h="511175" extrusionOk="0">
                  <a:moveTo>
                    <a:pt x="111076" y="110994"/>
                  </a:moveTo>
                  <a:lnTo>
                    <a:pt x="266551" y="110994"/>
                  </a:lnTo>
                  <a:lnTo>
                    <a:pt x="266551" y="221988"/>
                  </a:lnTo>
                  <a:lnTo>
                    <a:pt x="111076" y="221988"/>
                  </a:lnTo>
                  <a:lnTo>
                    <a:pt x="111076" y="110994"/>
                  </a:lnTo>
                  <a:close/>
                </a:path>
                <a:path w="357504" h="511175" extrusionOk="0">
                  <a:moveTo>
                    <a:pt x="288723" y="377478"/>
                  </a:moveTo>
                  <a:lnTo>
                    <a:pt x="244325" y="377478"/>
                  </a:lnTo>
                </a:path>
                <a:path w="357504" h="511175" extrusionOk="0">
                  <a:moveTo>
                    <a:pt x="177701" y="177656"/>
                  </a:moveTo>
                  <a:lnTo>
                    <a:pt x="155474" y="177656"/>
                  </a:lnTo>
                </a:path>
              </a:pathLst>
            </a:custGeom>
            <a:noFill/>
            <a:ln w="9525" cap="flat" cmpd="sng">
              <a:solidFill>
                <a:srgbClr val="E10074"/>
              </a:solidFill>
              <a:prstDash val="solid"/>
              <a:round/>
              <a:headEnd type="none" w="sm" len="sm"/>
              <a:tailEnd type="none" w="sm" len="sm"/>
            </a:ln>
          </p:spPr>
          <p:txBody>
            <a:bodyPr spcFirstLastPara="1" wrap="square" lIns="0" tIns="0" rIns="0" bIns="0" anchor="t" anchorCtr="0">
              <a:noAutofit/>
            </a:bodyPr>
            <a:lstStyle/>
            <a:p>
              <a:pPr marL="0" marR="0" lvl="0" indent="0" algn="l" rtl="0">
                <a:lnSpc>
                  <a:spcPct val="100000"/>
                </a:lnSpc>
                <a:spcBef>
                  <a:spcPts val="0"/>
                </a:spcBef>
                <a:spcAft>
                  <a:spcPts val="0"/>
                </a:spcAft>
                <a:buClr>
                  <a:srgbClr val="000000"/>
                </a:buClr>
                <a:buSzPts val="1100"/>
                <a:buFont typeface="Arial"/>
                <a:buNone/>
              </a:pPr>
              <a:endParaRPr sz="1100" b="0" i="0" u="none" strike="noStrike" cap="none">
                <a:solidFill>
                  <a:srgbClr val="000000"/>
                </a:solidFill>
                <a:latin typeface="Arial"/>
                <a:ea typeface="Arial"/>
                <a:cs typeface="Arial"/>
                <a:sym typeface="Arial"/>
              </a:endParaRPr>
            </a:p>
          </p:txBody>
        </p:sp>
      </p:grpSp>
      <p:sp>
        <p:nvSpPr>
          <p:cNvPr id="144" name="Google Shape;144;p2"/>
          <p:cNvSpPr/>
          <p:nvPr/>
        </p:nvSpPr>
        <p:spPr>
          <a:xfrm>
            <a:off x="5945299" y="2779894"/>
            <a:ext cx="280378" cy="280378"/>
          </a:xfrm>
          <a:custGeom>
            <a:avLst/>
            <a:gdLst/>
            <a:ahLst/>
            <a:cxnLst/>
            <a:rect l="l" t="t" r="r" b="b"/>
            <a:pathLst>
              <a:path w="502920" h="502920" extrusionOk="0">
                <a:moveTo>
                  <a:pt x="45720" y="53842"/>
                </a:moveTo>
                <a:lnTo>
                  <a:pt x="75437" y="21251"/>
                </a:lnTo>
                <a:lnTo>
                  <a:pt x="105155" y="4508"/>
                </a:lnTo>
                <a:lnTo>
                  <a:pt x="134873" y="0"/>
                </a:lnTo>
                <a:lnTo>
                  <a:pt x="164591" y="4113"/>
                </a:lnTo>
                <a:lnTo>
                  <a:pt x="194309" y="13233"/>
                </a:lnTo>
                <a:lnTo>
                  <a:pt x="224027" y="23749"/>
                </a:lnTo>
                <a:lnTo>
                  <a:pt x="253745" y="32045"/>
                </a:lnTo>
                <a:lnTo>
                  <a:pt x="283463" y="34509"/>
                </a:lnTo>
                <a:lnTo>
                  <a:pt x="313181" y="27528"/>
                </a:lnTo>
                <a:lnTo>
                  <a:pt x="342900" y="7487"/>
                </a:lnTo>
                <a:lnTo>
                  <a:pt x="307544" y="49439"/>
                </a:lnTo>
                <a:lnTo>
                  <a:pt x="273966" y="73463"/>
                </a:lnTo>
                <a:lnTo>
                  <a:pt x="241968" y="83172"/>
                </a:lnTo>
                <a:lnTo>
                  <a:pt x="211354" y="82179"/>
                </a:lnTo>
                <a:lnTo>
                  <a:pt x="181927" y="74098"/>
                </a:lnTo>
                <a:lnTo>
                  <a:pt x="153491" y="62543"/>
                </a:lnTo>
                <a:lnTo>
                  <a:pt x="125848" y="51126"/>
                </a:lnTo>
                <a:lnTo>
                  <a:pt x="98803" y="43461"/>
                </a:lnTo>
                <a:lnTo>
                  <a:pt x="72159" y="43162"/>
                </a:lnTo>
                <a:lnTo>
                  <a:pt x="45720" y="53842"/>
                </a:lnTo>
                <a:close/>
              </a:path>
              <a:path w="502920" h="502920" extrusionOk="0">
                <a:moveTo>
                  <a:pt x="152400" y="373374"/>
                </a:moveTo>
                <a:lnTo>
                  <a:pt x="182879" y="373374"/>
                </a:lnTo>
              </a:path>
              <a:path w="502920" h="502920" extrusionOk="0">
                <a:moveTo>
                  <a:pt x="152400" y="434334"/>
                </a:moveTo>
                <a:lnTo>
                  <a:pt x="182879" y="434334"/>
                </a:lnTo>
              </a:path>
              <a:path w="502920" h="502920" extrusionOk="0">
                <a:moveTo>
                  <a:pt x="281939" y="373374"/>
                </a:moveTo>
                <a:lnTo>
                  <a:pt x="320039" y="373374"/>
                </a:lnTo>
              </a:path>
              <a:path w="502920" h="502920" extrusionOk="0">
                <a:moveTo>
                  <a:pt x="281939" y="434334"/>
                </a:moveTo>
                <a:lnTo>
                  <a:pt x="320039" y="434334"/>
                </a:lnTo>
              </a:path>
              <a:path w="502920" h="502920" extrusionOk="0">
                <a:moveTo>
                  <a:pt x="419100" y="373374"/>
                </a:moveTo>
                <a:lnTo>
                  <a:pt x="449579" y="373374"/>
                </a:lnTo>
              </a:path>
              <a:path w="502920" h="502920" extrusionOk="0">
                <a:moveTo>
                  <a:pt x="419100" y="434334"/>
                </a:moveTo>
                <a:lnTo>
                  <a:pt x="449579" y="434334"/>
                </a:lnTo>
              </a:path>
              <a:path w="502920" h="502920" extrusionOk="0">
                <a:moveTo>
                  <a:pt x="0" y="502914"/>
                </a:moveTo>
                <a:lnTo>
                  <a:pt x="0" y="331337"/>
                </a:lnTo>
                <a:lnTo>
                  <a:pt x="31496" y="106674"/>
                </a:lnTo>
                <a:lnTo>
                  <a:pt x="83820" y="106674"/>
                </a:lnTo>
                <a:lnTo>
                  <a:pt x="125729" y="309874"/>
                </a:lnTo>
                <a:lnTo>
                  <a:pt x="240537" y="234817"/>
                </a:lnTo>
                <a:lnTo>
                  <a:pt x="240537" y="309874"/>
                </a:lnTo>
                <a:lnTo>
                  <a:pt x="372110" y="235325"/>
                </a:lnTo>
                <a:lnTo>
                  <a:pt x="372110" y="310382"/>
                </a:lnTo>
                <a:lnTo>
                  <a:pt x="502920" y="234817"/>
                </a:lnTo>
                <a:lnTo>
                  <a:pt x="502920" y="502914"/>
                </a:lnTo>
                <a:lnTo>
                  <a:pt x="272414" y="502914"/>
                </a:lnTo>
                <a:lnTo>
                  <a:pt x="0" y="502914"/>
                </a:lnTo>
                <a:close/>
              </a:path>
            </a:pathLst>
          </a:custGeom>
          <a:noFill/>
          <a:ln w="9525" cap="flat" cmpd="sng">
            <a:solidFill>
              <a:srgbClr val="E22C91"/>
            </a:solidFill>
            <a:prstDash val="solid"/>
            <a:round/>
            <a:headEnd type="none" w="sm" len="sm"/>
            <a:tailEnd type="none" w="sm" len="sm"/>
          </a:ln>
        </p:spPr>
        <p:txBody>
          <a:bodyPr spcFirstLastPara="1" wrap="square" lIns="0" tIns="0" rIns="0" bIns="0" anchor="t" anchorCtr="0">
            <a:noAutofit/>
          </a:bodyPr>
          <a:lstStyle/>
          <a:p>
            <a:pPr marL="0" marR="0" lvl="0" indent="0" algn="l" rtl="0">
              <a:lnSpc>
                <a:spcPct val="100000"/>
              </a:lnSpc>
              <a:spcBef>
                <a:spcPts val="0"/>
              </a:spcBef>
              <a:spcAft>
                <a:spcPts val="0"/>
              </a:spcAft>
              <a:buClr>
                <a:srgbClr val="000000"/>
              </a:buClr>
              <a:buSzPts val="1100"/>
              <a:buFont typeface="Arial"/>
              <a:buNone/>
            </a:pPr>
            <a:endParaRPr sz="1100" b="0" i="0" u="none" strike="noStrike" cap="none">
              <a:solidFill>
                <a:srgbClr val="000000"/>
              </a:solidFill>
              <a:latin typeface="Arial"/>
              <a:ea typeface="Arial"/>
              <a:cs typeface="Arial"/>
              <a:sym typeface="Arial"/>
            </a:endParaRPr>
          </a:p>
        </p:txBody>
      </p:sp>
      <p:sp>
        <p:nvSpPr>
          <p:cNvPr id="145" name="Google Shape;145;p2"/>
          <p:cNvSpPr txBox="1">
            <a:spLocks noGrp="1"/>
          </p:cNvSpPr>
          <p:nvPr>
            <p:ph type="sldNum" idx="12"/>
          </p:nvPr>
        </p:nvSpPr>
        <p:spPr>
          <a:xfrm>
            <a:off x="8564569" y="4873005"/>
            <a:ext cx="297300" cy="138600"/>
          </a:xfrm>
          <a:prstGeom prst="rect">
            <a:avLst/>
          </a:prstGeom>
          <a:noFill/>
          <a:ln>
            <a:noFill/>
          </a:ln>
        </p:spPr>
        <p:txBody>
          <a:bodyPr spcFirstLastPara="1" wrap="square" lIns="0" tIns="0" rIns="0" bIns="0" anchor="ctr" anchorCtr="0">
            <a:spAutoFit/>
          </a:bodyPr>
          <a:lstStyle/>
          <a:p>
            <a:pPr marL="25400" lvl="0" indent="0" algn="r" rtl="0">
              <a:lnSpc>
                <a:spcPct val="103777"/>
              </a:lnSpc>
              <a:spcBef>
                <a:spcPts val="0"/>
              </a:spcBef>
              <a:spcAft>
                <a:spcPts val="0"/>
              </a:spcAft>
              <a:buSzPts val="600"/>
              <a:buNone/>
            </a:pPr>
            <a:fld id="{00000000-1234-1234-1234-123412341234}" type="slidenum">
              <a:rPr lang="en"/>
              <a:t>2</a:t>
            </a:fld>
            <a:endParaRPr/>
          </a:p>
        </p:txBody>
      </p:sp>
      <p:sp>
        <p:nvSpPr>
          <p:cNvPr id="146" name="Google Shape;146;p2"/>
          <p:cNvSpPr txBox="1">
            <a:spLocks noGrp="1"/>
          </p:cNvSpPr>
          <p:nvPr>
            <p:ph type="ftr" idx="11"/>
          </p:nvPr>
        </p:nvSpPr>
        <p:spPr>
          <a:xfrm>
            <a:off x="7255096" y="4873005"/>
            <a:ext cx="1428300" cy="107700"/>
          </a:xfrm>
          <a:prstGeom prst="rect">
            <a:avLst/>
          </a:prstGeom>
          <a:noFill/>
          <a:ln>
            <a:noFill/>
          </a:ln>
        </p:spPr>
        <p:txBody>
          <a:bodyPr spcFirstLastPara="1" wrap="square" lIns="0" tIns="0" rIns="0" bIns="0" anchor="ctr" anchorCtr="0">
            <a:spAutoFit/>
          </a:bodyPr>
          <a:lstStyle/>
          <a:p>
            <a:pPr marL="12700" lvl="0" indent="0" algn="ctr" rtl="0">
              <a:lnSpc>
                <a:spcPct val="133428"/>
              </a:lnSpc>
              <a:spcBef>
                <a:spcPts val="0"/>
              </a:spcBef>
              <a:spcAft>
                <a:spcPts val="0"/>
              </a:spcAft>
              <a:buSzPts val="700"/>
              <a:buNone/>
            </a:pPr>
            <a:r>
              <a:rPr lang="en" sz="700">
                <a:latin typeface="Quicksand"/>
                <a:ea typeface="Quicksand"/>
                <a:cs typeface="Quicksand"/>
                <a:sym typeface="Quicksand"/>
              </a:rPr>
              <a:t>FOR INTERNAL USE ONLY</a:t>
            </a:r>
            <a:endParaRPr/>
          </a:p>
        </p:txBody>
      </p:sp>
      <p:pic>
        <p:nvPicPr>
          <p:cNvPr id="147" name="Google Shape;147;p2"/>
          <p:cNvPicPr preferRelativeResize="0"/>
          <p:nvPr/>
        </p:nvPicPr>
        <p:blipFill rotWithShape="1">
          <a:blip r:embed="rId3">
            <a:alphaModFix/>
          </a:blip>
          <a:srcRect/>
          <a:stretch/>
        </p:blipFill>
        <p:spPr>
          <a:xfrm>
            <a:off x="2224728" y="672293"/>
            <a:ext cx="309787" cy="378923"/>
          </a:xfrm>
          <a:prstGeom prst="rect">
            <a:avLst/>
          </a:prstGeom>
          <a:noFill/>
          <a:ln>
            <a:noFill/>
          </a:ln>
        </p:spPr>
      </p:pic>
      <p:pic>
        <p:nvPicPr>
          <p:cNvPr id="148" name="Google Shape;148;p2"/>
          <p:cNvPicPr preferRelativeResize="0"/>
          <p:nvPr/>
        </p:nvPicPr>
        <p:blipFill rotWithShape="1">
          <a:blip r:embed="rId3">
            <a:alphaModFix/>
          </a:blip>
          <a:srcRect/>
          <a:stretch/>
        </p:blipFill>
        <p:spPr>
          <a:xfrm>
            <a:off x="2215959" y="1475419"/>
            <a:ext cx="309787" cy="378923"/>
          </a:xfrm>
          <a:prstGeom prst="rect">
            <a:avLst/>
          </a:prstGeom>
          <a:noFill/>
          <a:ln>
            <a:noFill/>
          </a:ln>
        </p:spPr>
      </p:pic>
      <p:sp>
        <p:nvSpPr>
          <p:cNvPr id="149" name="Google Shape;149;p2"/>
          <p:cNvSpPr txBox="1"/>
          <p:nvPr/>
        </p:nvSpPr>
        <p:spPr>
          <a:xfrm>
            <a:off x="5328825" y="3801550"/>
            <a:ext cx="3406500" cy="1023317"/>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800"/>
              <a:buFont typeface="Arial"/>
              <a:buNone/>
            </a:pPr>
            <a:r>
              <a:rPr lang="en" sz="800" b="1" dirty="0">
                <a:solidFill>
                  <a:srgbClr val="18518E"/>
                </a:solidFill>
              </a:rPr>
              <a:t>Core Features</a:t>
            </a:r>
            <a:endParaRPr sz="650" dirty="0">
              <a:solidFill>
                <a:schemeClr val="dk1"/>
              </a:solidFill>
            </a:endParaRPr>
          </a:p>
          <a:p>
            <a:pPr marL="457200" lvl="0" indent="-273050" algn="l" rtl="0">
              <a:spcBef>
                <a:spcPts val="0"/>
              </a:spcBef>
              <a:spcAft>
                <a:spcPts val="0"/>
              </a:spcAft>
              <a:buClr>
                <a:srgbClr val="E22C91"/>
              </a:buClr>
              <a:buSzPts val="700"/>
              <a:buChar char="•"/>
            </a:pPr>
            <a:r>
              <a:rPr lang="en" sz="750" dirty="0">
                <a:solidFill>
                  <a:schemeClr val="dk1"/>
                </a:solidFill>
              </a:rPr>
              <a:t>VoLTE + analog adapter for alarms, elevators, fax, SCADA, emergency phones.</a:t>
            </a:r>
            <a:endParaRPr sz="750" dirty="0">
              <a:solidFill>
                <a:schemeClr val="dk1"/>
              </a:solidFill>
            </a:endParaRPr>
          </a:p>
          <a:p>
            <a:pPr marL="457200" lvl="0" indent="-273050" algn="l" rtl="0">
              <a:spcBef>
                <a:spcPts val="0"/>
              </a:spcBef>
              <a:spcAft>
                <a:spcPts val="0"/>
              </a:spcAft>
              <a:buClr>
                <a:srgbClr val="E22C91"/>
              </a:buClr>
              <a:buSzPts val="700"/>
              <a:buChar char="•"/>
            </a:pPr>
            <a:r>
              <a:rPr lang="en" sz="750" dirty="0">
                <a:solidFill>
                  <a:schemeClr val="dk1"/>
                </a:solidFill>
              </a:rPr>
              <a:t>DTMF tone stabilization for reliable signaling.</a:t>
            </a:r>
            <a:endParaRPr sz="750" dirty="0">
              <a:solidFill>
                <a:schemeClr val="dk1"/>
              </a:solidFill>
            </a:endParaRPr>
          </a:p>
          <a:p>
            <a:pPr marL="457200" lvl="0" indent="-273050" algn="l" rtl="0">
              <a:spcBef>
                <a:spcPts val="0"/>
              </a:spcBef>
              <a:spcAft>
                <a:spcPts val="0"/>
              </a:spcAft>
              <a:buClr>
                <a:srgbClr val="E22C91"/>
              </a:buClr>
              <a:buSzPts val="700"/>
              <a:buChar char="•"/>
            </a:pPr>
            <a:r>
              <a:rPr lang="en" sz="750" dirty="0">
                <a:solidFill>
                  <a:schemeClr val="dk1"/>
                </a:solidFill>
              </a:rPr>
              <a:t>Remote monitoring &amp; management via Simplifi Cloud.</a:t>
            </a:r>
            <a:endParaRPr sz="750" dirty="0">
              <a:solidFill>
                <a:schemeClr val="dk1"/>
              </a:solidFill>
            </a:endParaRPr>
          </a:p>
          <a:p>
            <a:pPr marL="457200" lvl="0" indent="-273050" algn="l" rtl="0">
              <a:spcBef>
                <a:spcPts val="0"/>
              </a:spcBef>
              <a:spcAft>
                <a:spcPts val="0"/>
              </a:spcAft>
              <a:buClr>
                <a:srgbClr val="E22C91"/>
              </a:buClr>
              <a:buSzPts val="700"/>
              <a:buChar char="•"/>
            </a:pPr>
            <a:r>
              <a:rPr lang="en" sz="750" dirty="0">
                <a:solidFill>
                  <a:schemeClr val="dk1"/>
                </a:solidFill>
              </a:rPr>
              <a:t>UPS-ready design for flexible battery backup (2–48+ hrs).</a:t>
            </a:r>
            <a:endParaRPr sz="750" dirty="0">
              <a:solidFill>
                <a:schemeClr val="dk1"/>
              </a:solidFill>
            </a:endParaRPr>
          </a:p>
          <a:p>
            <a:pPr marL="457200" lvl="0" indent="-273050" algn="l" rtl="0">
              <a:spcBef>
                <a:spcPts val="0"/>
              </a:spcBef>
              <a:spcAft>
                <a:spcPts val="0"/>
              </a:spcAft>
              <a:buClr>
                <a:srgbClr val="E22C91"/>
              </a:buClr>
              <a:buSzPts val="700"/>
              <a:buChar char="•"/>
            </a:pPr>
            <a:r>
              <a:rPr lang="en" sz="750" dirty="0">
                <a:solidFill>
                  <a:schemeClr val="dk1"/>
                </a:solidFill>
              </a:rPr>
              <a:t>Secure HIPAA-compliant faxing.</a:t>
            </a:r>
            <a:endParaRPr sz="750" dirty="0">
              <a:solidFill>
                <a:schemeClr val="dk1"/>
              </a:solidFill>
            </a:endParaRPr>
          </a:p>
          <a:p>
            <a:pPr marL="457200" lvl="0" indent="-273050" algn="l" rtl="0">
              <a:spcBef>
                <a:spcPts val="0"/>
              </a:spcBef>
              <a:spcAft>
                <a:spcPts val="0"/>
              </a:spcAft>
              <a:buClr>
                <a:srgbClr val="E22C91"/>
              </a:buClr>
              <a:buSzPts val="700"/>
              <a:buChar char="•"/>
            </a:pPr>
            <a:r>
              <a:rPr lang="en" sz="750" dirty="0">
                <a:solidFill>
                  <a:schemeClr val="dk1"/>
                </a:solidFill>
              </a:rPr>
              <a:t>Powered by T-Mobile’s Nationwide coverage.</a:t>
            </a:r>
            <a:endParaRPr sz="750" dirty="0"/>
          </a:p>
        </p:txBody>
      </p:sp>
      <p:pic>
        <p:nvPicPr>
          <p:cNvPr id="150" name="Google Shape;150;p2"/>
          <p:cNvPicPr preferRelativeResize="0"/>
          <p:nvPr/>
        </p:nvPicPr>
        <p:blipFill rotWithShape="1">
          <a:blip r:embed="rId8">
            <a:alphaModFix/>
          </a:blip>
          <a:srcRect/>
          <a:stretch/>
        </p:blipFill>
        <p:spPr>
          <a:xfrm>
            <a:off x="219250" y="4600009"/>
            <a:ext cx="1256028" cy="447832"/>
          </a:xfrm>
          <a:prstGeom prst="rect">
            <a:avLst/>
          </a:prstGeom>
          <a:noFill/>
          <a:ln>
            <a:noFill/>
          </a:ln>
        </p:spPr>
      </p:pic>
      <p:sp>
        <p:nvSpPr>
          <p:cNvPr id="151" name="Google Shape;151;p2"/>
          <p:cNvSpPr txBox="1"/>
          <p:nvPr/>
        </p:nvSpPr>
        <p:spPr>
          <a:xfrm>
            <a:off x="205800" y="3651148"/>
            <a:ext cx="1706670" cy="1009379"/>
          </a:xfrm>
          <a:prstGeom prst="rect">
            <a:avLst/>
          </a:prstGeom>
          <a:noFill/>
          <a:ln>
            <a:noFill/>
          </a:ln>
        </p:spPr>
        <p:txBody>
          <a:bodyPr spcFirstLastPara="1" wrap="square" lIns="0" tIns="9525" rIns="0" bIns="0" anchor="t" anchorCtr="0">
            <a:spAutoFit/>
          </a:bodyPr>
          <a:lstStyle/>
          <a:p>
            <a:pPr marL="0" lvl="0" indent="0" algn="l" rtl="0">
              <a:lnSpc>
                <a:spcPct val="115000"/>
              </a:lnSpc>
              <a:spcBef>
                <a:spcPts val="1000"/>
              </a:spcBef>
              <a:spcAft>
                <a:spcPts val="1000"/>
              </a:spcAft>
              <a:buClr>
                <a:schemeClr val="dk1"/>
              </a:buClr>
              <a:buSzPts val="1100"/>
              <a:buFont typeface="Arial"/>
              <a:buNone/>
            </a:pPr>
            <a:r>
              <a:rPr lang="en" sz="700" dirty="0">
                <a:solidFill>
                  <a:schemeClr val="dk1"/>
                </a:solidFill>
              </a:rPr>
              <a:t>Simplifi + VoiceLink provide a secure, compliant, and cost-effective replacement for legacy POTS lines, ensuring continuity, compliance, and safety for enterprises, schools, governments, property managers, small businesses, and utilities.</a:t>
            </a:r>
            <a:endParaRPr sz="700" i="0" u="none" strike="noStrike" cap="none" dirty="0">
              <a:solidFill>
                <a:srgbClr val="000000"/>
              </a:solidFill>
              <a:latin typeface="Quicksand"/>
              <a:ea typeface="Quicksand"/>
              <a:cs typeface="Quicksand"/>
              <a:sym typeface="Quicksand"/>
            </a:endParaRPr>
          </a:p>
        </p:txBody>
      </p:sp>
      <p:sp>
        <p:nvSpPr>
          <p:cNvPr id="152" name="Google Shape;152;p2"/>
          <p:cNvSpPr txBox="1"/>
          <p:nvPr/>
        </p:nvSpPr>
        <p:spPr>
          <a:xfrm>
            <a:off x="2246650" y="2764901"/>
            <a:ext cx="1380600" cy="135600"/>
          </a:xfrm>
          <a:prstGeom prst="rect">
            <a:avLst/>
          </a:prstGeom>
          <a:noFill/>
          <a:ln>
            <a:noFill/>
          </a:ln>
        </p:spPr>
        <p:txBody>
          <a:bodyPr spcFirstLastPara="1" wrap="square" lIns="0" tIns="12375" rIns="0" bIns="0" anchor="t" anchorCtr="0">
            <a:spAutoFit/>
          </a:bodyPr>
          <a:lstStyle/>
          <a:p>
            <a:pPr marL="0" marR="0" lvl="0" indent="0" algn="l" rtl="0">
              <a:lnSpc>
                <a:spcPct val="115833"/>
              </a:lnSpc>
              <a:spcBef>
                <a:spcPts val="0"/>
              </a:spcBef>
              <a:spcAft>
                <a:spcPts val="800"/>
              </a:spcAft>
              <a:buClr>
                <a:schemeClr val="dk1"/>
              </a:buClr>
              <a:buSzPts val="1100"/>
              <a:buFont typeface="Arial"/>
              <a:buNone/>
            </a:pPr>
            <a:r>
              <a:rPr lang="en" sz="800" b="1">
                <a:solidFill>
                  <a:srgbClr val="18518E"/>
                </a:solidFill>
              </a:rPr>
              <a:t>Manageability</a:t>
            </a:r>
            <a:endParaRPr sz="800" b="1" i="0" u="none" strike="noStrike" cap="none">
              <a:solidFill>
                <a:srgbClr val="18518E"/>
              </a:solidFill>
              <a:latin typeface="Arial"/>
              <a:ea typeface="Arial"/>
              <a:cs typeface="Arial"/>
              <a:sym typeface="Arial"/>
            </a:endParaRPr>
          </a:p>
        </p:txBody>
      </p:sp>
      <p:sp>
        <p:nvSpPr>
          <p:cNvPr id="153" name="Google Shape;153;p2"/>
          <p:cNvSpPr txBox="1"/>
          <p:nvPr/>
        </p:nvSpPr>
        <p:spPr>
          <a:xfrm>
            <a:off x="2674435" y="2957512"/>
            <a:ext cx="2861400" cy="390600"/>
          </a:xfrm>
          <a:prstGeom prst="rect">
            <a:avLst/>
          </a:prstGeom>
          <a:noFill/>
          <a:ln>
            <a:noFill/>
          </a:ln>
        </p:spPr>
        <p:txBody>
          <a:bodyPr spcFirstLastPara="1" wrap="square" lIns="0" tIns="9525" rIns="0" bIns="0" anchor="t" anchorCtr="0">
            <a:spAutoFit/>
          </a:bodyPr>
          <a:lstStyle/>
          <a:p>
            <a:pPr marL="457200" lvl="0" indent="-276225" algn="l" rtl="0">
              <a:lnSpc>
                <a:spcPct val="115000"/>
              </a:lnSpc>
              <a:spcBef>
                <a:spcPts val="1000"/>
              </a:spcBef>
              <a:spcAft>
                <a:spcPts val="0"/>
              </a:spcAft>
              <a:buClr>
                <a:schemeClr val="dk1"/>
              </a:buClr>
              <a:buSzPts val="750"/>
              <a:buAutoNum type="arabicPeriod"/>
            </a:pPr>
            <a:r>
              <a:rPr lang="en" sz="750" dirty="0">
                <a:solidFill>
                  <a:schemeClr val="dk1"/>
                </a:solidFill>
              </a:rPr>
              <a:t>Remote configuration and monitoring via </a:t>
            </a:r>
            <a:r>
              <a:rPr lang="en" sz="750" b="1" dirty="0">
                <a:solidFill>
                  <a:schemeClr val="dk1"/>
                </a:solidFill>
              </a:rPr>
              <a:t>Simplifi Cloud</a:t>
            </a:r>
            <a:r>
              <a:rPr lang="en" sz="750" dirty="0">
                <a:solidFill>
                  <a:schemeClr val="dk1"/>
                </a:solidFill>
              </a:rPr>
              <a:t>.</a:t>
            </a:r>
            <a:endParaRPr sz="750" dirty="0">
              <a:solidFill>
                <a:schemeClr val="dk1"/>
              </a:solidFill>
            </a:endParaRPr>
          </a:p>
          <a:p>
            <a:pPr marL="457200" lvl="0" indent="-276225" algn="l" rtl="0">
              <a:lnSpc>
                <a:spcPct val="115000"/>
              </a:lnSpc>
              <a:spcBef>
                <a:spcPts val="0"/>
              </a:spcBef>
              <a:spcAft>
                <a:spcPts val="0"/>
              </a:spcAft>
              <a:buClr>
                <a:schemeClr val="dk1"/>
              </a:buClr>
              <a:buSzPts val="750"/>
              <a:buAutoNum type="arabicPeriod"/>
            </a:pPr>
            <a:r>
              <a:rPr lang="en" sz="750" dirty="0">
                <a:solidFill>
                  <a:schemeClr val="dk1"/>
                </a:solidFill>
              </a:rPr>
              <a:t>Centralized dashboard for IT, facilities, and multi-site enterprise oversight.</a:t>
            </a:r>
            <a:endParaRPr sz="750" dirty="0">
              <a:solidFill>
                <a:schemeClr val="dk1"/>
              </a:solidFill>
            </a:endParaRPr>
          </a:p>
        </p:txBody>
      </p:sp>
      <p:pic>
        <p:nvPicPr>
          <p:cNvPr id="154" name="Google Shape;154;p2"/>
          <p:cNvPicPr preferRelativeResize="0"/>
          <p:nvPr/>
        </p:nvPicPr>
        <p:blipFill rotWithShape="1">
          <a:blip r:embed="rId3">
            <a:alphaModFix/>
          </a:blip>
          <a:srcRect/>
          <a:stretch/>
        </p:blipFill>
        <p:spPr>
          <a:xfrm>
            <a:off x="2253103" y="2969189"/>
            <a:ext cx="309787" cy="378923"/>
          </a:xfrm>
          <a:prstGeom prst="rect">
            <a:avLst/>
          </a:prstGeom>
          <a:noFill/>
          <a:ln>
            <a:noFill/>
          </a:ln>
        </p:spPr>
      </p:pic>
      <p:sp>
        <p:nvSpPr>
          <p:cNvPr id="155" name="Google Shape;155;p2"/>
          <p:cNvSpPr txBox="1"/>
          <p:nvPr/>
        </p:nvSpPr>
        <p:spPr>
          <a:xfrm>
            <a:off x="7729062" y="4574325"/>
            <a:ext cx="1313100" cy="2496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sz="500" i="1" dirty="0">
                <a:solidFill>
                  <a:schemeClr val="dk1"/>
                </a:solidFill>
                <a:latin typeface="Roboto"/>
                <a:ea typeface="Roboto"/>
                <a:cs typeface="Roboto"/>
                <a:sym typeface="Roboto"/>
              </a:rPr>
              <a:t>*Additional fee for fax service</a:t>
            </a:r>
            <a:endParaRPr sz="500" i="1" dirty="0">
              <a:solidFill>
                <a:schemeClr val="dk1"/>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59"/>
        <p:cNvGrpSpPr/>
        <p:nvPr/>
      </p:nvGrpSpPr>
      <p:grpSpPr>
        <a:xfrm>
          <a:off x="0" y="0"/>
          <a:ext cx="0" cy="0"/>
          <a:chOff x="0" y="0"/>
          <a:chExt cx="0" cy="0"/>
        </a:xfrm>
      </p:grpSpPr>
      <p:graphicFrame>
        <p:nvGraphicFramePr>
          <p:cNvPr id="160" name="Google Shape;160;p3"/>
          <p:cNvGraphicFramePr/>
          <p:nvPr>
            <p:extLst>
              <p:ext uri="{D42A27DB-BD31-4B8C-83A1-F6EECF244321}">
                <p14:modId xmlns:p14="http://schemas.microsoft.com/office/powerpoint/2010/main" val="2141463808"/>
              </p:ext>
            </p:extLst>
          </p:nvPr>
        </p:nvGraphicFramePr>
        <p:xfrm>
          <a:off x="6" y="948208"/>
          <a:ext cx="4373000" cy="3724373"/>
        </p:xfrm>
        <a:graphic>
          <a:graphicData uri="http://schemas.openxmlformats.org/drawingml/2006/table">
            <a:tbl>
              <a:tblPr firstRow="1" bandRow="1">
                <a:noFill/>
                <a:tableStyleId>{3381861E-818A-40AB-8A10-FB4C05BB17DE}</a:tableStyleId>
              </a:tblPr>
              <a:tblGrid>
                <a:gridCol w="941400">
                  <a:extLst>
                    <a:ext uri="{9D8B030D-6E8A-4147-A177-3AD203B41FA5}">
                      <a16:colId xmlns:a16="http://schemas.microsoft.com/office/drawing/2014/main" val="20000"/>
                    </a:ext>
                  </a:extLst>
                </a:gridCol>
                <a:gridCol w="3431600">
                  <a:extLst>
                    <a:ext uri="{9D8B030D-6E8A-4147-A177-3AD203B41FA5}">
                      <a16:colId xmlns:a16="http://schemas.microsoft.com/office/drawing/2014/main" val="20001"/>
                    </a:ext>
                  </a:extLst>
                </a:gridCol>
              </a:tblGrid>
              <a:tr h="198450">
                <a:tc>
                  <a:txBody>
                    <a:bodyPr/>
                    <a:lstStyle/>
                    <a:p>
                      <a:pPr marL="0" marR="0" lvl="0" indent="0" algn="l" rtl="0">
                        <a:lnSpc>
                          <a:spcPct val="100000"/>
                        </a:lnSpc>
                        <a:spcBef>
                          <a:spcPts val="0"/>
                        </a:spcBef>
                        <a:spcAft>
                          <a:spcPts val="0"/>
                        </a:spcAft>
                        <a:buClr>
                          <a:srgbClr val="000000"/>
                        </a:buClr>
                        <a:buSzPts val="700"/>
                        <a:buFont typeface="Arial"/>
                        <a:buNone/>
                      </a:pPr>
                      <a:endParaRPr sz="700" u="none" strike="noStrike" cap="none">
                        <a:latin typeface="Arial"/>
                        <a:ea typeface="Arial"/>
                        <a:cs typeface="Arial"/>
                        <a:sym typeface="Arial"/>
                      </a:endParaRPr>
                    </a:p>
                  </a:txBody>
                  <a:tcPr marL="0" marR="0" marT="0" marB="0">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tc>
                  <a:txBody>
                    <a:bodyPr/>
                    <a:lstStyle/>
                    <a:p>
                      <a:pPr marL="0" marR="0" lvl="0" indent="0" algn="l" rtl="0">
                        <a:lnSpc>
                          <a:spcPct val="68333"/>
                        </a:lnSpc>
                        <a:spcBef>
                          <a:spcPts val="0"/>
                        </a:spcBef>
                        <a:spcAft>
                          <a:spcPts val="0"/>
                        </a:spcAft>
                        <a:buClr>
                          <a:srgbClr val="000000"/>
                        </a:buClr>
                        <a:buSzPts val="800"/>
                        <a:buFont typeface="Arial"/>
                        <a:buNone/>
                      </a:pPr>
                      <a:r>
                        <a:rPr lang="en" sz="1200" b="1">
                          <a:solidFill>
                            <a:srgbClr val="E22C91"/>
                          </a:solidFill>
                        </a:rPr>
                        <a:t>General Conversation Starters</a:t>
                      </a:r>
                      <a:endParaRPr sz="1200" b="1" u="none" strike="noStrike" cap="none">
                        <a:solidFill>
                          <a:srgbClr val="E22C91"/>
                        </a:solidFill>
                        <a:latin typeface="Arial"/>
                        <a:ea typeface="Arial"/>
                        <a:cs typeface="Arial"/>
                        <a:sym typeface="Arial"/>
                      </a:endParaRPr>
                    </a:p>
                    <a:p>
                      <a:pPr marL="50800" marR="0" lvl="0" indent="0" algn="l" rtl="0">
                        <a:lnSpc>
                          <a:spcPct val="68333"/>
                        </a:lnSpc>
                        <a:spcBef>
                          <a:spcPts val="0"/>
                        </a:spcBef>
                        <a:spcAft>
                          <a:spcPts val="0"/>
                        </a:spcAft>
                        <a:buClr>
                          <a:srgbClr val="000000"/>
                        </a:buClr>
                        <a:buSzPts val="800"/>
                        <a:buFont typeface="Arial"/>
                        <a:buNone/>
                      </a:pPr>
                      <a:endParaRPr sz="800" b="1" u="none" strike="noStrike" cap="none">
                        <a:solidFill>
                          <a:srgbClr val="E10074"/>
                        </a:solidFill>
                        <a:latin typeface="Arial"/>
                        <a:ea typeface="Arial"/>
                        <a:cs typeface="Arial"/>
                        <a:sym typeface="Arial"/>
                      </a:endParaRPr>
                    </a:p>
                  </a:txBody>
                  <a:tcPr marL="0" marR="0" marT="0" marB="0">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extLst>
                  <a:ext uri="{0D108BD9-81ED-4DB2-BD59-A6C34878D82A}">
                    <a16:rowId xmlns:a16="http://schemas.microsoft.com/office/drawing/2014/main" val="10000"/>
                  </a:ext>
                </a:extLst>
              </a:tr>
              <a:tr h="597700">
                <a:tc>
                  <a:txBody>
                    <a:bodyPr/>
                    <a:lstStyle/>
                    <a:p>
                      <a:pPr marL="50800" marR="0" lvl="0" indent="0" algn="l" rtl="0">
                        <a:lnSpc>
                          <a:spcPct val="100000"/>
                        </a:lnSpc>
                        <a:spcBef>
                          <a:spcPts val="0"/>
                        </a:spcBef>
                        <a:spcAft>
                          <a:spcPts val="0"/>
                        </a:spcAft>
                        <a:buClr>
                          <a:srgbClr val="000000"/>
                        </a:buClr>
                        <a:buSzPts val="700"/>
                        <a:buFont typeface="Arial"/>
                        <a:buNone/>
                      </a:pPr>
                      <a:endParaRPr sz="700" u="none" strike="noStrike" cap="none">
                        <a:solidFill>
                          <a:srgbClr val="18518E"/>
                        </a:solidFill>
                        <a:latin typeface="Arial"/>
                        <a:ea typeface="Arial"/>
                        <a:cs typeface="Arial"/>
                        <a:sym typeface="Arial"/>
                      </a:endParaRPr>
                    </a:p>
                  </a:txBody>
                  <a:tcPr marL="0" marR="0" marT="31925" marB="0">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tc>
                  <a:txBody>
                    <a:bodyPr/>
                    <a:lstStyle/>
                    <a:p>
                      <a:pPr marL="457200" lvl="0" indent="-298450" algn="l" rtl="0">
                        <a:lnSpc>
                          <a:spcPct val="115000"/>
                        </a:lnSpc>
                        <a:spcBef>
                          <a:spcPts val="1000"/>
                        </a:spcBef>
                        <a:spcAft>
                          <a:spcPts val="0"/>
                        </a:spcAft>
                        <a:buClr>
                          <a:schemeClr val="dk1"/>
                        </a:buClr>
                        <a:buSzPts val="1100"/>
                        <a:buChar char="•"/>
                      </a:pPr>
                      <a:r>
                        <a:rPr lang="en" sz="1100" dirty="0"/>
                        <a:t>“How many POTS lines are you currently relying on?</a:t>
                      </a:r>
                      <a:br>
                        <a:rPr lang="en" sz="1100" dirty="0"/>
                      </a:br>
                      <a:endParaRPr sz="1100" dirty="0"/>
                    </a:p>
                    <a:p>
                      <a:pPr marL="457200" lvl="0" indent="-298450" algn="l" rtl="0">
                        <a:lnSpc>
                          <a:spcPct val="115000"/>
                        </a:lnSpc>
                        <a:spcBef>
                          <a:spcPts val="0"/>
                        </a:spcBef>
                        <a:spcAft>
                          <a:spcPts val="0"/>
                        </a:spcAft>
                        <a:buClr>
                          <a:schemeClr val="dk1"/>
                        </a:buClr>
                        <a:buSzPts val="1100"/>
                        <a:buChar char="•"/>
                      </a:pPr>
                      <a:r>
                        <a:rPr lang="en" sz="1100" dirty="0"/>
                        <a:t>“What’s your plan for elevator and fire panels once copper is retired?”</a:t>
                      </a:r>
                      <a:br>
                        <a:rPr lang="en" sz="1100" dirty="0"/>
                      </a:br>
                      <a:endParaRPr sz="1100" dirty="0"/>
                    </a:p>
                    <a:p>
                      <a:pPr marL="457200" lvl="0" indent="-298450" algn="l" rtl="0">
                        <a:lnSpc>
                          <a:spcPct val="115000"/>
                        </a:lnSpc>
                        <a:spcBef>
                          <a:spcPts val="0"/>
                        </a:spcBef>
                        <a:spcAft>
                          <a:spcPts val="0"/>
                        </a:spcAft>
                        <a:buClr>
                          <a:schemeClr val="dk1"/>
                        </a:buClr>
                        <a:buSzPts val="1100"/>
                        <a:buChar char="•"/>
                      </a:pPr>
                      <a:r>
                        <a:rPr lang="en" sz="1100" dirty="0"/>
                        <a:t>“Are your fax lines HIPAA-compliant today?”</a:t>
                      </a:r>
                      <a:br>
                        <a:rPr lang="en" sz="1100" dirty="0"/>
                      </a:br>
                      <a:endParaRPr sz="1100" dirty="0"/>
                    </a:p>
                    <a:p>
                      <a:pPr marL="457200" lvl="0" indent="-298450" algn="l" rtl="0">
                        <a:lnSpc>
                          <a:spcPct val="115000"/>
                        </a:lnSpc>
                        <a:spcBef>
                          <a:spcPts val="0"/>
                        </a:spcBef>
                        <a:spcAft>
                          <a:spcPts val="0"/>
                        </a:spcAft>
                        <a:buClr>
                          <a:schemeClr val="dk1"/>
                        </a:buClr>
                        <a:buSzPts val="1100"/>
                        <a:buChar char="•"/>
                      </a:pPr>
                      <a:r>
                        <a:rPr lang="en" sz="1100" dirty="0"/>
                        <a:t>“If one of your copper lines failed without notice, how would it impact safety or operations?”</a:t>
                      </a:r>
                      <a:br>
                        <a:rPr lang="en" sz="1100" dirty="0"/>
                      </a:br>
                      <a:endParaRPr sz="1100" dirty="0"/>
                    </a:p>
                    <a:p>
                      <a:pPr marL="457200" lvl="0" indent="-298450" algn="l" rtl="0">
                        <a:lnSpc>
                          <a:spcPct val="115000"/>
                        </a:lnSpc>
                        <a:spcBef>
                          <a:spcPts val="0"/>
                        </a:spcBef>
                        <a:spcAft>
                          <a:spcPts val="0"/>
                        </a:spcAft>
                        <a:buClr>
                          <a:schemeClr val="dk1"/>
                        </a:buClr>
                        <a:buSzPts val="1100"/>
                        <a:buChar char="•"/>
                      </a:pPr>
                      <a:r>
                        <a:rPr lang="en" sz="1100" dirty="0"/>
                        <a:t>“How much could your organization save if you migrated every alarm, fax, and emergency line off copper?”</a:t>
                      </a:r>
                      <a:endParaRPr sz="1100" dirty="0"/>
                    </a:p>
                  </a:txBody>
                  <a:tcPr marL="0" marR="0" marT="83350" marB="0">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extLst>
                  <a:ext uri="{0D108BD9-81ED-4DB2-BD59-A6C34878D82A}">
                    <a16:rowId xmlns:a16="http://schemas.microsoft.com/office/drawing/2014/main" val="10001"/>
                  </a:ext>
                </a:extLst>
              </a:tr>
              <a:tr h="748725">
                <a:tc>
                  <a:txBody>
                    <a:bodyPr/>
                    <a:lstStyle/>
                    <a:p>
                      <a:pPr marL="0" marR="0" lvl="0" indent="0" algn="l" rtl="0">
                        <a:lnSpc>
                          <a:spcPct val="100000"/>
                        </a:lnSpc>
                        <a:spcBef>
                          <a:spcPts val="0"/>
                        </a:spcBef>
                        <a:spcAft>
                          <a:spcPts val="0"/>
                        </a:spcAft>
                        <a:buClr>
                          <a:srgbClr val="000000"/>
                        </a:buClr>
                        <a:buSzPts val="700"/>
                        <a:buFont typeface="Arial"/>
                        <a:buNone/>
                      </a:pPr>
                      <a:endParaRPr sz="700" u="none" strike="noStrike" cap="none">
                        <a:solidFill>
                          <a:srgbClr val="18518E"/>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700"/>
                        <a:buFont typeface="Arial"/>
                        <a:buNone/>
                      </a:pPr>
                      <a:endParaRPr sz="700" u="none" strike="noStrike" cap="none">
                        <a:solidFill>
                          <a:srgbClr val="18518E"/>
                        </a:solidFill>
                        <a:latin typeface="Arial"/>
                        <a:ea typeface="Arial"/>
                        <a:cs typeface="Arial"/>
                        <a:sym typeface="Arial"/>
                      </a:endParaRPr>
                    </a:p>
                  </a:txBody>
                  <a:tcPr marL="0" marR="0" marT="0" marB="0">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tc>
                  <a:txBody>
                    <a:bodyPr/>
                    <a:lstStyle/>
                    <a:p>
                      <a:pPr marL="0" marR="0" lvl="0" indent="0" algn="l" rtl="0">
                        <a:lnSpc>
                          <a:spcPct val="100000"/>
                        </a:lnSpc>
                        <a:spcBef>
                          <a:spcPts val="0"/>
                        </a:spcBef>
                        <a:spcAft>
                          <a:spcPts val="0"/>
                        </a:spcAft>
                        <a:buNone/>
                      </a:pPr>
                      <a:endParaRPr sz="700" b="0" u="none" strike="noStrike" cap="none" dirty="0">
                        <a:latin typeface="Arial"/>
                        <a:ea typeface="Arial"/>
                        <a:cs typeface="Arial"/>
                        <a:sym typeface="Arial"/>
                      </a:endParaRPr>
                    </a:p>
                  </a:txBody>
                  <a:tcPr marL="0" marR="0" marT="30475" marB="0">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extLst>
                  <a:ext uri="{0D108BD9-81ED-4DB2-BD59-A6C34878D82A}">
                    <a16:rowId xmlns:a16="http://schemas.microsoft.com/office/drawing/2014/main" val="10002"/>
                  </a:ext>
                </a:extLst>
              </a:tr>
            </a:tbl>
          </a:graphicData>
        </a:graphic>
      </p:graphicFrame>
      <p:grpSp>
        <p:nvGrpSpPr>
          <p:cNvPr id="161" name="Google Shape;161;p3"/>
          <p:cNvGrpSpPr/>
          <p:nvPr/>
        </p:nvGrpSpPr>
        <p:grpSpPr>
          <a:xfrm>
            <a:off x="360382" y="752169"/>
            <a:ext cx="383266" cy="349892"/>
            <a:chOff x="2748889" y="1513487"/>
            <a:chExt cx="766532" cy="699784"/>
          </a:xfrm>
        </p:grpSpPr>
        <p:sp>
          <p:nvSpPr>
            <p:cNvPr id="162" name="Google Shape;162;p3"/>
            <p:cNvSpPr/>
            <p:nvPr/>
          </p:nvSpPr>
          <p:spPr>
            <a:xfrm>
              <a:off x="2748889" y="1513487"/>
              <a:ext cx="633413" cy="533400"/>
            </a:xfrm>
            <a:custGeom>
              <a:avLst/>
              <a:gdLst/>
              <a:ahLst/>
              <a:cxnLst/>
              <a:rect l="l" t="t" r="r" b="b"/>
              <a:pathLst>
                <a:path w="422275" h="355600" extrusionOk="0">
                  <a:moveTo>
                    <a:pt x="177697" y="266429"/>
                  </a:moveTo>
                  <a:lnTo>
                    <a:pt x="155471" y="266429"/>
                  </a:lnTo>
                  <a:lnTo>
                    <a:pt x="66624" y="355257"/>
                  </a:lnTo>
                  <a:lnTo>
                    <a:pt x="66624" y="266429"/>
                  </a:lnTo>
                  <a:lnTo>
                    <a:pt x="0" y="266429"/>
                  </a:lnTo>
                  <a:lnTo>
                    <a:pt x="0" y="0"/>
                  </a:lnTo>
                  <a:lnTo>
                    <a:pt x="421968" y="0"/>
                  </a:lnTo>
                  <a:lnTo>
                    <a:pt x="421968" y="144298"/>
                  </a:lnTo>
                </a:path>
              </a:pathLst>
            </a:custGeom>
            <a:noFill/>
            <a:ln w="9525" cap="flat" cmpd="sng">
              <a:solidFill>
                <a:srgbClr val="E10074"/>
              </a:solidFill>
              <a:prstDash val="solid"/>
              <a:round/>
              <a:headEnd type="none" w="sm" len="sm"/>
              <a:tailEnd type="none" w="sm" len="sm"/>
            </a:ln>
          </p:spPr>
          <p:txBody>
            <a:bodyPr spcFirstLastPara="1" wrap="square" lIns="0" tIns="0" rIns="0" bIns="0" anchor="t" anchorCtr="0">
              <a:noAutofit/>
            </a:bodyPr>
            <a:lstStyle/>
            <a:p>
              <a:pPr marL="0" marR="0" lvl="0" indent="0" algn="l" rtl="0">
                <a:lnSpc>
                  <a:spcPct val="100000"/>
                </a:lnSpc>
                <a:spcBef>
                  <a:spcPts val="0"/>
                </a:spcBef>
                <a:spcAft>
                  <a:spcPts val="0"/>
                </a:spcAft>
                <a:buClr>
                  <a:srgbClr val="000000"/>
                </a:buClr>
                <a:buSzPts val="1100"/>
                <a:buFont typeface="Arial"/>
                <a:buNone/>
              </a:pPr>
              <a:endParaRPr sz="1100" b="0" i="0" u="none" strike="noStrike" cap="none">
                <a:solidFill>
                  <a:srgbClr val="000000"/>
                </a:solidFill>
                <a:latin typeface="Quicksand"/>
                <a:ea typeface="Quicksand"/>
                <a:cs typeface="Quicksand"/>
                <a:sym typeface="Quicksand"/>
              </a:endParaRPr>
            </a:p>
          </p:txBody>
        </p:sp>
        <p:sp>
          <p:nvSpPr>
            <p:cNvPr id="163" name="Google Shape;163;p3"/>
            <p:cNvSpPr/>
            <p:nvPr/>
          </p:nvSpPr>
          <p:spPr>
            <a:xfrm>
              <a:off x="3115371" y="1813221"/>
              <a:ext cx="400050" cy="400050"/>
            </a:xfrm>
            <a:custGeom>
              <a:avLst/>
              <a:gdLst/>
              <a:ahLst/>
              <a:cxnLst/>
              <a:rect l="l" t="t" r="r" b="b"/>
              <a:pathLst>
                <a:path w="266700" h="266700" extrusionOk="0">
                  <a:moveTo>
                    <a:pt x="0" y="177601"/>
                  </a:moveTo>
                  <a:lnTo>
                    <a:pt x="122162" y="177601"/>
                  </a:lnTo>
                  <a:lnTo>
                    <a:pt x="222098" y="266425"/>
                  </a:lnTo>
                  <a:lnTo>
                    <a:pt x="222098" y="177601"/>
                  </a:lnTo>
                  <a:lnTo>
                    <a:pt x="266497" y="177601"/>
                  </a:lnTo>
                  <a:lnTo>
                    <a:pt x="266497" y="0"/>
                  </a:lnTo>
                  <a:lnTo>
                    <a:pt x="0" y="0"/>
                  </a:lnTo>
                  <a:lnTo>
                    <a:pt x="0" y="177601"/>
                  </a:lnTo>
                  <a:close/>
                </a:path>
              </a:pathLst>
            </a:custGeom>
            <a:noFill/>
            <a:ln w="9525" cap="flat" cmpd="sng">
              <a:solidFill>
                <a:srgbClr val="E10074"/>
              </a:solidFill>
              <a:prstDash val="solid"/>
              <a:round/>
              <a:headEnd type="none" w="sm" len="sm"/>
              <a:tailEnd type="none" w="sm" len="sm"/>
            </a:ln>
          </p:spPr>
          <p:txBody>
            <a:bodyPr spcFirstLastPara="1" wrap="square" lIns="0" tIns="0" rIns="0" bIns="0" anchor="t" anchorCtr="0">
              <a:noAutofit/>
            </a:bodyPr>
            <a:lstStyle/>
            <a:p>
              <a:pPr marL="0" marR="0" lvl="0" indent="0" algn="l" rtl="0">
                <a:lnSpc>
                  <a:spcPct val="100000"/>
                </a:lnSpc>
                <a:spcBef>
                  <a:spcPts val="0"/>
                </a:spcBef>
                <a:spcAft>
                  <a:spcPts val="0"/>
                </a:spcAft>
                <a:buClr>
                  <a:srgbClr val="000000"/>
                </a:buClr>
                <a:buSzPts val="1100"/>
                <a:buFont typeface="Arial"/>
                <a:buNone/>
              </a:pPr>
              <a:endParaRPr sz="1100" b="0" i="0" u="none" strike="noStrike" cap="none">
                <a:solidFill>
                  <a:srgbClr val="000000"/>
                </a:solidFill>
                <a:latin typeface="Quicksand"/>
                <a:ea typeface="Quicksand"/>
                <a:cs typeface="Quicksand"/>
                <a:sym typeface="Quicksand"/>
              </a:endParaRPr>
            </a:p>
          </p:txBody>
        </p:sp>
      </p:grpSp>
      <p:sp>
        <p:nvSpPr>
          <p:cNvPr id="164" name="Google Shape;164;p3"/>
          <p:cNvSpPr txBox="1"/>
          <p:nvPr/>
        </p:nvSpPr>
        <p:spPr>
          <a:xfrm>
            <a:off x="360382" y="191215"/>
            <a:ext cx="1922400" cy="196200"/>
          </a:xfrm>
          <a:prstGeom prst="rect">
            <a:avLst/>
          </a:prstGeom>
          <a:noFill/>
          <a:ln>
            <a:noFill/>
          </a:ln>
        </p:spPr>
        <p:txBody>
          <a:bodyPr spcFirstLastPara="1" wrap="square" lIns="0" tIns="11425" rIns="0" bIns="0" anchor="t" anchorCtr="0">
            <a:spAutoFit/>
          </a:bodyPr>
          <a:lstStyle/>
          <a:p>
            <a:pPr marL="12700" marR="0" lvl="0" indent="0" algn="l" rtl="0">
              <a:lnSpc>
                <a:spcPct val="100000"/>
              </a:lnSpc>
              <a:spcBef>
                <a:spcPts val="0"/>
              </a:spcBef>
              <a:spcAft>
                <a:spcPts val="0"/>
              </a:spcAft>
              <a:buClr>
                <a:srgbClr val="000000"/>
              </a:buClr>
              <a:buSzPts val="1200"/>
              <a:buFont typeface="Arial"/>
              <a:buNone/>
            </a:pPr>
            <a:r>
              <a:rPr lang="en" sz="1200" b="1" i="0" u="none" strike="noStrike" cap="none">
                <a:solidFill>
                  <a:srgbClr val="E22C91"/>
                </a:solidFill>
                <a:latin typeface="Arial"/>
                <a:ea typeface="Arial"/>
                <a:cs typeface="Arial"/>
                <a:sym typeface="Arial"/>
              </a:rPr>
              <a:t>Conversation Starters</a:t>
            </a:r>
            <a:endParaRPr sz="1200" b="0" i="0" u="none" strike="noStrike" cap="none">
              <a:solidFill>
                <a:srgbClr val="000000"/>
              </a:solidFill>
              <a:latin typeface="Arial"/>
              <a:ea typeface="Arial"/>
              <a:cs typeface="Arial"/>
              <a:sym typeface="Arial"/>
            </a:endParaRPr>
          </a:p>
        </p:txBody>
      </p:sp>
      <p:sp>
        <p:nvSpPr>
          <p:cNvPr id="165" name="Google Shape;165;p3"/>
          <p:cNvSpPr/>
          <p:nvPr/>
        </p:nvSpPr>
        <p:spPr>
          <a:xfrm>
            <a:off x="360382" y="420052"/>
            <a:ext cx="6446520" cy="0"/>
          </a:xfrm>
          <a:custGeom>
            <a:avLst/>
            <a:gdLst/>
            <a:ahLst/>
            <a:cxnLst/>
            <a:rect l="l" t="t" r="r" b="b"/>
            <a:pathLst>
              <a:path w="8595360" h="120000" extrusionOk="0">
                <a:moveTo>
                  <a:pt x="0" y="0"/>
                </a:moveTo>
                <a:lnTo>
                  <a:pt x="8595360" y="0"/>
                </a:lnTo>
              </a:path>
            </a:pathLst>
          </a:custGeom>
          <a:noFill/>
          <a:ln w="12700" cap="flat" cmpd="sng">
            <a:solidFill>
              <a:srgbClr val="E22C91"/>
            </a:solidFill>
            <a:prstDash val="solid"/>
            <a:round/>
            <a:headEnd type="none" w="sm" len="sm"/>
            <a:tailEnd type="none" w="sm" len="sm"/>
          </a:ln>
        </p:spPr>
        <p:txBody>
          <a:bodyPr spcFirstLastPara="1" wrap="square" lIns="0" tIns="0" rIns="0" bIns="0" anchor="t" anchorCtr="0">
            <a:noAutofit/>
          </a:bodyPr>
          <a:lstStyle/>
          <a:p>
            <a:pPr marL="0" marR="0" lvl="0" indent="0" algn="l" rtl="0">
              <a:lnSpc>
                <a:spcPct val="100000"/>
              </a:lnSpc>
              <a:spcBef>
                <a:spcPts val="0"/>
              </a:spcBef>
              <a:spcAft>
                <a:spcPts val="0"/>
              </a:spcAft>
              <a:buClr>
                <a:srgbClr val="000000"/>
              </a:buClr>
              <a:buSzPts val="1100"/>
              <a:buFont typeface="Arial"/>
              <a:buNone/>
            </a:pPr>
            <a:endParaRPr sz="1100" b="0" i="0" u="none" strike="noStrike" cap="none">
              <a:solidFill>
                <a:srgbClr val="000000"/>
              </a:solidFill>
              <a:latin typeface="Quicksand"/>
              <a:ea typeface="Quicksand"/>
              <a:cs typeface="Quicksand"/>
              <a:sym typeface="Quicksand"/>
            </a:endParaRPr>
          </a:p>
        </p:txBody>
      </p:sp>
      <p:graphicFrame>
        <p:nvGraphicFramePr>
          <p:cNvPr id="166" name="Google Shape;166;p3"/>
          <p:cNvGraphicFramePr/>
          <p:nvPr>
            <p:extLst>
              <p:ext uri="{D42A27DB-BD31-4B8C-83A1-F6EECF244321}">
                <p14:modId xmlns:p14="http://schemas.microsoft.com/office/powerpoint/2010/main" val="421222662"/>
              </p:ext>
            </p:extLst>
          </p:nvPr>
        </p:nvGraphicFramePr>
        <p:xfrm>
          <a:off x="4462156" y="948214"/>
          <a:ext cx="4307875" cy="4074545"/>
        </p:xfrm>
        <a:graphic>
          <a:graphicData uri="http://schemas.openxmlformats.org/drawingml/2006/table">
            <a:tbl>
              <a:tblPr firstRow="1" bandRow="1">
                <a:noFill/>
                <a:tableStyleId>{3381861E-818A-40AB-8A10-FB4C05BB17DE}</a:tableStyleId>
              </a:tblPr>
              <a:tblGrid>
                <a:gridCol w="927400">
                  <a:extLst>
                    <a:ext uri="{9D8B030D-6E8A-4147-A177-3AD203B41FA5}">
                      <a16:colId xmlns:a16="http://schemas.microsoft.com/office/drawing/2014/main" val="20000"/>
                    </a:ext>
                  </a:extLst>
                </a:gridCol>
                <a:gridCol w="3380475">
                  <a:extLst>
                    <a:ext uri="{9D8B030D-6E8A-4147-A177-3AD203B41FA5}">
                      <a16:colId xmlns:a16="http://schemas.microsoft.com/office/drawing/2014/main" val="20001"/>
                    </a:ext>
                  </a:extLst>
                </a:gridCol>
              </a:tblGrid>
              <a:tr h="162600">
                <a:tc>
                  <a:txBody>
                    <a:bodyPr/>
                    <a:lstStyle/>
                    <a:p>
                      <a:pPr marL="0" marR="0" lvl="0" indent="0" algn="l" rtl="0">
                        <a:lnSpc>
                          <a:spcPct val="100000"/>
                        </a:lnSpc>
                        <a:spcBef>
                          <a:spcPts val="0"/>
                        </a:spcBef>
                        <a:spcAft>
                          <a:spcPts val="0"/>
                        </a:spcAft>
                        <a:buClr>
                          <a:srgbClr val="000000"/>
                        </a:buClr>
                        <a:buSzPts val="700"/>
                        <a:buFont typeface="Arial"/>
                        <a:buNone/>
                      </a:pPr>
                      <a:endParaRPr sz="700" u="none" strike="noStrike" cap="none">
                        <a:latin typeface="Arial"/>
                        <a:ea typeface="Arial"/>
                        <a:cs typeface="Arial"/>
                        <a:sym typeface="Arial"/>
                      </a:endParaRPr>
                    </a:p>
                  </a:txBody>
                  <a:tcPr marL="0" marR="0" marT="0" marB="0">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tc>
                  <a:txBody>
                    <a:bodyPr/>
                    <a:lstStyle/>
                    <a:p>
                      <a:pPr marL="0" marR="0" lvl="0" indent="0" algn="l" rtl="0">
                        <a:lnSpc>
                          <a:spcPct val="68333"/>
                        </a:lnSpc>
                        <a:spcBef>
                          <a:spcPts val="0"/>
                        </a:spcBef>
                        <a:spcAft>
                          <a:spcPts val="0"/>
                        </a:spcAft>
                        <a:buClr>
                          <a:srgbClr val="000000"/>
                        </a:buClr>
                        <a:buSzPts val="800"/>
                        <a:buFont typeface="Arial"/>
                        <a:buNone/>
                      </a:pPr>
                      <a:r>
                        <a:rPr lang="en" sz="1100" b="1">
                          <a:solidFill>
                            <a:srgbClr val="E10074"/>
                          </a:solidFill>
                        </a:rPr>
                        <a:t>Responding to Buyer Concerns &amp; Needs</a:t>
                      </a:r>
                      <a:endParaRPr sz="1100" b="1" u="none" strike="noStrike" cap="none">
                        <a:solidFill>
                          <a:srgbClr val="E10074"/>
                        </a:solidFill>
                        <a:latin typeface="Arial"/>
                        <a:ea typeface="Arial"/>
                        <a:cs typeface="Arial"/>
                        <a:sym typeface="Arial"/>
                      </a:endParaRPr>
                    </a:p>
                  </a:txBody>
                  <a:tcPr marL="0" marR="0" marT="0" marB="0">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extLst>
                  <a:ext uri="{0D108BD9-81ED-4DB2-BD59-A6C34878D82A}">
                    <a16:rowId xmlns:a16="http://schemas.microsoft.com/office/drawing/2014/main" val="10000"/>
                  </a:ext>
                </a:extLst>
              </a:tr>
              <a:tr h="491500">
                <a:tc>
                  <a:txBody>
                    <a:bodyPr/>
                    <a:lstStyle/>
                    <a:p>
                      <a:pPr marL="0" lvl="0" indent="0" algn="l" rtl="0">
                        <a:spcBef>
                          <a:spcPts val="0"/>
                        </a:spcBef>
                        <a:spcAft>
                          <a:spcPts val="0"/>
                        </a:spcAft>
                        <a:buClr>
                          <a:srgbClr val="000000"/>
                        </a:buClr>
                        <a:buSzPts val="700"/>
                        <a:buFont typeface="Arial"/>
                        <a:buNone/>
                      </a:pPr>
                      <a:endParaRPr sz="1150"/>
                    </a:p>
                  </a:txBody>
                  <a:tcPr marL="0" marR="0" marT="34300" marB="0">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tc>
                  <a:txBody>
                    <a:bodyPr/>
                    <a:lstStyle/>
                    <a:p>
                      <a:pPr marL="457200" lvl="0" indent="-298450" algn="l" rtl="0">
                        <a:spcBef>
                          <a:spcPts val="0"/>
                        </a:spcBef>
                        <a:spcAft>
                          <a:spcPts val="0"/>
                        </a:spcAft>
                        <a:buSzPts val="1100"/>
                        <a:buChar char="●"/>
                      </a:pPr>
                      <a:r>
                        <a:rPr lang="en" sz="1100" b="1" dirty="0"/>
                        <a:t>Concern: “Will it work with my fire panel/elevator?” </a:t>
                      </a:r>
                      <a:endParaRPr sz="1100" b="1" dirty="0"/>
                    </a:p>
                    <a:p>
                      <a:pPr marL="914400" lvl="1" indent="-298450" algn="l" rtl="0">
                        <a:spcBef>
                          <a:spcPts val="0"/>
                        </a:spcBef>
                        <a:spcAft>
                          <a:spcPts val="0"/>
                        </a:spcAft>
                        <a:buSzPts val="1100"/>
                        <a:buChar char="○"/>
                      </a:pPr>
                      <a:r>
                        <a:rPr lang="en" sz="1100" b="0" dirty="0"/>
                        <a:t>Yes, certified for NFPA 72, ASME A17.1.</a:t>
                      </a:r>
                      <a:br>
                        <a:rPr lang="en" sz="1100" b="0" dirty="0"/>
                      </a:br>
                      <a:endParaRPr sz="1100" b="0" dirty="0"/>
                    </a:p>
                    <a:p>
                      <a:pPr marL="457200" lvl="0" indent="-298450" algn="l" rtl="0">
                        <a:spcBef>
                          <a:spcPts val="0"/>
                        </a:spcBef>
                        <a:spcAft>
                          <a:spcPts val="0"/>
                        </a:spcAft>
                        <a:buSzPts val="1100"/>
                        <a:buChar char="●"/>
                      </a:pPr>
                      <a:r>
                        <a:rPr lang="en" sz="1100" b="1" dirty="0"/>
                        <a:t>Concern: “What happens if power goes out?” </a:t>
                      </a:r>
                      <a:endParaRPr sz="1100" b="1" dirty="0"/>
                    </a:p>
                    <a:p>
                      <a:pPr marL="914400" lvl="1" indent="-298450" algn="l" rtl="0">
                        <a:spcBef>
                          <a:spcPts val="0"/>
                        </a:spcBef>
                        <a:spcAft>
                          <a:spcPts val="0"/>
                        </a:spcAft>
                        <a:buSzPts val="1100"/>
                        <a:buChar char="○"/>
                      </a:pPr>
                      <a:r>
                        <a:rPr lang="en" sz="1100" b="0" dirty="0"/>
                        <a:t>UPS-ready design offers 2–48+ hours of backup, customer-controlled.</a:t>
                      </a:r>
                      <a:br>
                        <a:rPr lang="en" sz="1100" b="0" dirty="0"/>
                      </a:br>
                      <a:endParaRPr sz="1100" b="0" dirty="0"/>
                    </a:p>
                    <a:p>
                      <a:pPr marL="457200" lvl="0" indent="-298450" algn="l" rtl="0">
                        <a:spcBef>
                          <a:spcPts val="0"/>
                        </a:spcBef>
                        <a:spcAft>
                          <a:spcPts val="0"/>
                        </a:spcAft>
                        <a:buSzPts val="1100"/>
                        <a:buChar char="●"/>
                      </a:pPr>
                      <a:r>
                        <a:rPr lang="en" sz="1100" b="1" dirty="0"/>
                        <a:t>Concern: “Is it secure?” </a:t>
                      </a:r>
                      <a:endParaRPr sz="1100" b="1" dirty="0"/>
                    </a:p>
                    <a:p>
                      <a:pPr marL="914400" lvl="1" indent="-298450" algn="l" rtl="0">
                        <a:spcBef>
                          <a:spcPts val="0"/>
                        </a:spcBef>
                        <a:spcAft>
                          <a:spcPts val="0"/>
                        </a:spcAft>
                        <a:buSzPts val="1100"/>
                        <a:buChar char="○"/>
                      </a:pPr>
                      <a:r>
                        <a:rPr lang="en" sz="1100" b="0" dirty="0"/>
                        <a:t>HIPAA and PCI compliant; encrypted secure fax supported.</a:t>
                      </a:r>
                      <a:br>
                        <a:rPr lang="en" sz="1100" b="0" dirty="0"/>
                      </a:br>
                      <a:endParaRPr sz="1100" b="0" dirty="0"/>
                    </a:p>
                    <a:p>
                      <a:pPr marL="457200" lvl="0" indent="-298450" algn="l" rtl="0">
                        <a:spcBef>
                          <a:spcPts val="0"/>
                        </a:spcBef>
                        <a:spcAft>
                          <a:spcPts val="0"/>
                        </a:spcAft>
                        <a:buSzPts val="1100"/>
                        <a:buChar char="●"/>
                      </a:pPr>
                      <a:r>
                        <a:rPr lang="en" sz="1100" b="1" dirty="0"/>
                        <a:t>Concern: “Can it scale?” </a:t>
                      </a:r>
                      <a:endParaRPr sz="1100" b="1" dirty="0"/>
                    </a:p>
                    <a:p>
                      <a:pPr marL="914400" lvl="1" indent="-298450" algn="l" rtl="0">
                        <a:spcBef>
                          <a:spcPts val="0"/>
                        </a:spcBef>
                        <a:spcAft>
                          <a:spcPts val="0"/>
                        </a:spcAft>
                        <a:buSzPts val="1100"/>
                        <a:buChar char="○"/>
                      </a:pPr>
                      <a:r>
                        <a:rPr lang="en" sz="1100" b="0" dirty="0"/>
                        <a:t>Yes, across single sites or multi-location enterprises.</a:t>
                      </a:r>
                      <a:endParaRPr sz="1100" b="0" dirty="0"/>
                    </a:p>
                    <a:p>
                      <a:pPr marL="0" lvl="0" indent="0" algn="l" rtl="0">
                        <a:spcBef>
                          <a:spcPts val="0"/>
                        </a:spcBef>
                        <a:spcAft>
                          <a:spcPts val="0"/>
                        </a:spcAft>
                        <a:buNone/>
                      </a:pPr>
                      <a:endParaRPr sz="1100" dirty="0"/>
                    </a:p>
                  </a:txBody>
                  <a:tcPr marL="0" marR="0" marT="34300" marB="0">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extLst>
                  <a:ext uri="{0D108BD9-81ED-4DB2-BD59-A6C34878D82A}">
                    <a16:rowId xmlns:a16="http://schemas.microsoft.com/office/drawing/2014/main" val="10001"/>
                  </a:ext>
                </a:extLst>
              </a:tr>
              <a:tr h="860125">
                <a:tc>
                  <a:txBody>
                    <a:bodyPr/>
                    <a:lstStyle/>
                    <a:p>
                      <a:pPr marL="0" marR="0" lvl="0" indent="0" algn="l" rtl="0">
                        <a:lnSpc>
                          <a:spcPct val="100000"/>
                        </a:lnSpc>
                        <a:spcBef>
                          <a:spcPts val="0"/>
                        </a:spcBef>
                        <a:spcAft>
                          <a:spcPts val="0"/>
                        </a:spcAft>
                        <a:buClr>
                          <a:srgbClr val="000000"/>
                        </a:buClr>
                        <a:buSzPts val="700"/>
                        <a:buFont typeface="Arial"/>
                        <a:buNone/>
                      </a:pPr>
                      <a:endParaRPr sz="700" u="none" strike="noStrike" cap="none" dirty="0">
                        <a:solidFill>
                          <a:srgbClr val="18518E"/>
                        </a:solidFill>
                        <a:latin typeface="Arial"/>
                        <a:ea typeface="Arial"/>
                        <a:cs typeface="Arial"/>
                        <a:sym typeface="Arial"/>
                      </a:endParaRPr>
                    </a:p>
                  </a:txBody>
                  <a:tcPr marL="0" marR="0" marT="0" marB="0">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tc>
                  <a:txBody>
                    <a:bodyPr/>
                    <a:lstStyle/>
                    <a:p>
                      <a:pPr marL="0" lvl="0" indent="0" algn="l" rtl="0">
                        <a:spcBef>
                          <a:spcPts val="0"/>
                        </a:spcBef>
                        <a:spcAft>
                          <a:spcPts val="0"/>
                        </a:spcAft>
                        <a:buNone/>
                      </a:pPr>
                      <a:endParaRPr sz="650" dirty="0"/>
                    </a:p>
                  </a:txBody>
                  <a:tcPr marL="0" marR="0" marT="32400" marB="0">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extLst>
                  <a:ext uri="{0D108BD9-81ED-4DB2-BD59-A6C34878D82A}">
                    <a16:rowId xmlns:a16="http://schemas.microsoft.com/office/drawing/2014/main" val="10002"/>
                  </a:ext>
                </a:extLst>
              </a:tr>
            </a:tbl>
          </a:graphicData>
        </a:graphic>
      </p:graphicFrame>
      <p:grpSp>
        <p:nvGrpSpPr>
          <p:cNvPr id="167" name="Google Shape;167;p3"/>
          <p:cNvGrpSpPr/>
          <p:nvPr/>
        </p:nvGrpSpPr>
        <p:grpSpPr>
          <a:xfrm>
            <a:off x="4722582" y="752151"/>
            <a:ext cx="383266" cy="349892"/>
            <a:chOff x="2748889" y="5399687"/>
            <a:chExt cx="766532" cy="699784"/>
          </a:xfrm>
        </p:grpSpPr>
        <p:sp>
          <p:nvSpPr>
            <p:cNvPr id="168" name="Google Shape;168;p3"/>
            <p:cNvSpPr/>
            <p:nvPr/>
          </p:nvSpPr>
          <p:spPr>
            <a:xfrm>
              <a:off x="2748889" y="5399687"/>
              <a:ext cx="633413" cy="533400"/>
            </a:xfrm>
            <a:custGeom>
              <a:avLst/>
              <a:gdLst/>
              <a:ahLst/>
              <a:cxnLst/>
              <a:rect l="l" t="t" r="r" b="b"/>
              <a:pathLst>
                <a:path w="422275" h="355600" extrusionOk="0">
                  <a:moveTo>
                    <a:pt x="177697" y="266429"/>
                  </a:moveTo>
                  <a:lnTo>
                    <a:pt x="155471" y="266429"/>
                  </a:lnTo>
                  <a:lnTo>
                    <a:pt x="66624" y="355257"/>
                  </a:lnTo>
                  <a:lnTo>
                    <a:pt x="66624" y="266429"/>
                  </a:lnTo>
                  <a:lnTo>
                    <a:pt x="0" y="266429"/>
                  </a:lnTo>
                  <a:lnTo>
                    <a:pt x="0" y="0"/>
                  </a:lnTo>
                  <a:lnTo>
                    <a:pt x="421968" y="0"/>
                  </a:lnTo>
                  <a:lnTo>
                    <a:pt x="421968" y="144298"/>
                  </a:lnTo>
                </a:path>
              </a:pathLst>
            </a:custGeom>
            <a:noFill/>
            <a:ln w="9525" cap="flat" cmpd="sng">
              <a:solidFill>
                <a:srgbClr val="E10074"/>
              </a:solidFill>
              <a:prstDash val="solid"/>
              <a:round/>
              <a:headEnd type="none" w="sm" len="sm"/>
              <a:tailEnd type="none" w="sm" len="sm"/>
            </a:ln>
          </p:spPr>
          <p:txBody>
            <a:bodyPr spcFirstLastPara="1" wrap="square" lIns="0" tIns="0" rIns="0" bIns="0" anchor="t" anchorCtr="0">
              <a:noAutofit/>
            </a:bodyPr>
            <a:lstStyle/>
            <a:p>
              <a:pPr marL="0" marR="0" lvl="0" indent="0" algn="l" rtl="0">
                <a:lnSpc>
                  <a:spcPct val="100000"/>
                </a:lnSpc>
                <a:spcBef>
                  <a:spcPts val="0"/>
                </a:spcBef>
                <a:spcAft>
                  <a:spcPts val="0"/>
                </a:spcAft>
                <a:buClr>
                  <a:srgbClr val="000000"/>
                </a:buClr>
                <a:buSzPts val="1100"/>
                <a:buFont typeface="Arial"/>
                <a:buNone/>
              </a:pPr>
              <a:endParaRPr sz="1100" b="0" i="0" u="none" strike="noStrike" cap="none">
                <a:solidFill>
                  <a:srgbClr val="000000"/>
                </a:solidFill>
                <a:latin typeface="Quicksand"/>
                <a:ea typeface="Quicksand"/>
                <a:cs typeface="Quicksand"/>
                <a:sym typeface="Quicksand"/>
              </a:endParaRPr>
            </a:p>
          </p:txBody>
        </p:sp>
        <p:sp>
          <p:nvSpPr>
            <p:cNvPr id="169" name="Google Shape;169;p3"/>
            <p:cNvSpPr/>
            <p:nvPr/>
          </p:nvSpPr>
          <p:spPr>
            <a:xfrm>
              <a:off x="3115371" y="5699421"/>
              <a:ext cx="400050" cy="400050"/>
            </a:xfrm>
            <a:custGeom>
              <a:avLst/>
              <a:gdLst/>
              <a:ahLst/>
              <a:cxnLst/>
              <a:rect l="l" t="t" r="r" b="b"/>
              <a:pathLst>
                <a:path w="266700" h="266700" extrusionOk="0">
                  <a:moveTo>
                    <a:pt x="0" y="177601"/>
                  </a:moveTo>
                  <a:lnTo>
                    <a:pt x="122162" y="177601"/>
                  </a:lnTo>
                  <a:lnTo>
                    <a:pt x="222098" y="266425"/>
                  </a:lnTo>
                  <a:lnTo>
                    <a:pt x="222098" y="177601"/>
                  </a:lnTo>
                  <a:lnTo>
                    <a:pt x="266497" y="177601"/>
                  </a:lnTo>
                  <a:lnTo>
                    <a:pt x="266497" y="0"/>
                  </a:lnTo>
                  <a:lnTo>
                    <a:pt x="0" y="0"/>
                  </a:lnTo>
                  <a:lnTo>
                    <a:pt x="0" y="177601"/>
                  </a:lnTo>
                  <a:close/>
                </a:path>
              </a:pathLst>
            </a:custGeom>
            <a:noFill/>
            <a:ln w="9525" cap="flat" cmpd="sng">
              <a:solidFill>
                <a:srgbClr val="E10074"/>
              </a:solidFill>
              <a:prstDash val="solid"/>
              <a:round/>
              <a:headEnd type="none" w="sm" len="sm"/>
              <a:tailEnd type="none" w="sm" len="sm"/>
            </a:ln>
          </p:spPr>
          <p:txBody>
            <a:bodyPr spcFirstLastPara="1" wrap="square" lIns="0" tIns="0" rIns="0" bIns="0" anchor="t" anchorCtr="0">
              <a:noAutofit/>
            </a:bodyPr>
            <a:lstStyle/>
            <a:p>
              <a:pPr marL="0" marR="0" lvl="0" indent="0" algn="l" rtl="0">
                <a:lnSpc>
                  <a:spcPct val="100000"/>
                </a:lnSpc>
                <a:spcBef>
                  <a:spcPts val="0"/>
                </a:spcBef>
                <a:spcAft>
                  <a:spcPts val="0"/>
                </a:spcAft>
                <a:buClr>
                  <a:srgbClr val="000000"/>
                </a:buClr>
                <a:buSzPts val="1100"/>
                <a:buFont typeface="Arial"/>
                <a:buNone/>
              </a:pPr>
              <a:endParaRPr sz="1100" b="0" i="0" u="none" strike="noStrike" cap="none">
                <a:solidFill>
                  <a:srgbClr val="000000"/>
                </a:solidFill>
                <a:latin typeface="Quicksand"/>
                <a:ea typeface="Quicksand"/>
                <a:cs typeface="Quicksand"/>
                <a:sym typeface="Quicksand"/>
              </a:endParaRPr>
            </a:p>
          </p:txBody>
        </p:sp>
      </p:grpSp>
      <p:sp>
        <p:nvSpPr>
          <p:cNvPr id="170" name="Google Shape;170;p3"/>
          <p:cNvSpPr txBox="1">
            <a:spLocks noGrp="1"/>
          </p:cNvSpPr>
          <p:nvPr>
            <p:ph type="sldNum" idx="12"/>
          </p:nvPr>
        </p:nvSpPr>
        <p:spPr>
          <a:xfrm>
            <a:off x="8564569" y="4873005"/>
            <a:ext cx="297300" cy="138600"/>
          </a:xfrm>
          <a:prstGeom prst="rect">
            <a:avLst/>
          </a:prstGeom>
          <a:noFill/>
          <a:ln>
            <a:noFill/>
          </a:ln>
        </p:spPr>
        <p:txBody>
          <a:bodyPr spcFirstLastPara="1" wrap="square" lIns="0" tIns="0" rIns="0" bIns="0" anchor="ctr" anchorCtr="0">
            <a:spAutoFit/>
          </a:bodyPr>
          <a:lstStyle/>
          <a:p>
            <a:pPr marL="25400" lvl="0" indent="0" algn="r" rtl="0">
              <a:lnSpc>
                <a:spcPct val="103777"/>
              </a:lnSpc>
              <a:spcBef>
                <a:spcPts val="0"/>
              </a:spcBef>
              <a:spcAft>
                <a:spcPts val="0"/>
              </a:spcAft>
              <a:buSzPts val="600"/>
              <a:buNone/>
            </a:pPr>
            <a:fld id="{00000000-1234-1234-1234-123412341234}" type="slidenum">
              <a:rPr lang="en">
                <a:latin typeface="Quicksand"/>
                <a:ea typeface="Quicksand"/>
                <a:cs typeface="Quicksand"/>
                <a:sym typeface="Quicksand"/>
              </a:rPr>
              <a:t>3</a:t>
            </a:fld>
            <a:endParaRPr>
              <a:latin typeface="Quicksand"/>
              <a:ea typeface="Quicksand"/>
              <a:cs typeface="Quicksand"/>
              <a:sym typeface="Quicksand"/>
            </a:endParaRPr>
          </a:p>
        </p:txBody>
      </p:sp>
      <p:sp>
        <p:nvSpPr>
          <p:cNvPr id="171" name="Google Shape;171;p3"/>
          <p:cNvSpPr txBox="1">
            <a:spLocks noGrp="1"/>
          </p:cNvSpPr>
          <p:nvPr>
            <p:ph type="ftr" idx="11"/>
          </p:nvPr>
        </p:nvSpPr>
        <p:spPr>
          <a:xfrm>
            <a:off x="7255096" y="4873005"/>
            <a:ext cx="1428300" cy="107700"/>
          </a:xfrm>
          <a:prstGeom prst="rect">
            <a:avLst/>
          </a:prstGeom>
          <a:noFill/>
          <a:ln>
            <a:noFill/>
          </a:ln>
        </p:spPr>
        <p:txBody>
          <a:bodyPr spcFirstLastPara="1" wrap="square" lIns="0" tIns="0" rIns="0" bIns="0" anchor="ctr" anchorCtr="0">
            <a:spAutoFit/>
          </a:bodyPr>
          <a:lstStyle/>
          <a:p>
            <a:pPr marL="12700" lvl="0" indent="0" algn="ctr" rtl="0">
              <a:lnSpc>
                <a:spcPct val="133428"/>
              </a:lnSpc>
              <a:spcBef>
                <a:spcPts val="0"/>
              </a:spcBef>
              <a:spcAft>
                <a:spcPts val="0"/>
              </a:spcAft>
              <a:buSzPts val="700"/>
              <a:buNone/>
            </a:pPr>
            <a:r>
              <a:rPr lang="en" sz="700">
                <a:latin typeface="Quicksand"/>
                <a:ea typeface="Quicksand"/>
                <a:cs typeface="Quicksand"/>
                <a:sym typeface="Quicksand"/>
              </a:rPr>
              <a:t>FOR INTERNAL USE ONLY</a:t>
            </a:r>
            <a:endParaRPr/>
          </a:p>
        </p:txBody>
      </p:sp>
      <p:pic>
        <p:nvPicPr>
          <p:cNvPr id="172" name="Google Shape;172;p3"/>
          <p:cNvPicPr preferRelativeResize="0"/>
          <p:nvPr/>
        </p:nvPicPr>
        <p:blipFill rotWithShape="1">
          <a:blip r:embed="rId3">
            <a:alphaModFix/>
          </a:blip>
          <a:srcRect/>
          <a:stretch/>
        </p:blipFill>
        <p:spPr>
          <a:xfrm>
            <a:off x="219250" y="4510634"/>
            <a:ext cx="1256028" cy="447832"/>
          </a:xfrm>
          <a:prstGeom prst="rect">
            <a:avLst/>
          </a:prstGeom>
          <a:noFill/>
          <a:ln>
            <a:noFill/>
          </a:ln>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76"/>
        <p:cNvGrpSpPr/>
        <p:nvPr/>
      </p:nvGrpSpPr>
      <p:grpSpPr>
        <a:xfrm>
          <a:off x="0" y="0"/>
          <a:ext cx="0" cy="0"/>
          <a:chOff x="0" y="0"/>
          <a:chExt cx="0" cy="0"/>
        </a:xfrm>
      </p:grpSpPr>
      <p:sp>
        <p:nvSpPr>
          <p:cNvPr id="177" name="Google Shape;177;p4"/>
          <p:cNvSpPr/>
          <p:nvPr/>
        </p:nvSpPr>
        <p:spPr>
          <a:xfrm>
            <a:off x="239550" y="3346465"/>
            <a:ext cx="8664900" cy="1108200"/>
          </a:xfrm>
          <a:prstGeom prst="roundRect">
            <a:avLst>
              <a:gd name="adj" fmla="val 9153"/>
            </a:avLst>
          </a:prstGeom>
          <a:noFill/>
          <a:ln w="12700" cap="flat" cmpd="sng">
            <a:solidFill>
              <a:srgbClr val="FDD704"/>
            </a:solidFill>
            <a:prstDash val="solid"/>
            <a:round/>
            <a:headEnd type="none" w="sm" len="sm"/>
            <a:tailEnd type="none" w="sm" len="sm"/>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178" name="Google Shape;178;p4"/>
          <p:cNvSpPr/>
          <p:nvPr/>
        </p:nvSpPr>
        <p:spPr>
          <a:xfrm>
            <a:off x="243669" y="182218"/>
            <a:ext cx="8687023" cy="715887"/>
          </a:xfrm>
          <a:prstGeom prst="roundRect">
            <a:avLst>
              <a:gd name="adj" fmla="val 13849"/>
            </a:avLst>
          </a:prstGeom>
          <a:solidFill>
            <a:srgbClr val="F2F2F2"/>
          </a:solidFill>
          <a:ln>
            <a:noFill/>
          </a:ln>
        </p:spPr>
        <p:txBody>
          <a:bodyPr spcFirstLastPara="1" wrap="square" lIns="45700" tIns="45700" rIns="45700" bIns="45700" anchor="ctr" anchorCtr="0">
            <a:noAutofit/>
          </a:bodyPr>
          <a:lstStyle/>
          <a:p>
            <a:pPr marL="0" marR="0" lvl="0" indent="0" algn="l" rtl="0">
              <a:lnSpc>
                <a:spcPct val="100000"/>
              </a:lnSpc>
              <a:spcBef>
                <a:spcPts val="0"/>
              </a:spcBef>
              <a:spcAft>
                <a:spcPts val="0"/>
              </a:spcAft>
              <a:buClr>
                <a:schemeClr val="dk1"/>
              </a:buClr>
              <a:buSzPts val="1800"/>
              <a:buFont typeface="Calibri"/>
              <a:buNone/>
            </a:pPr>
            <a:endParaRPr sz="1800" b="0" i="0" u="none" strike="noStrike" cap="none">
              <a:solidFill>
                <a:srgbClr val="263877"/>
              </a:solidFill>
              <a:latin typeface="Arial"/>
              <a:ea typeface="Arial"/>
              <a:cs typeface="Arial"/>
              <a:sym typeface="Arial"/>
            </a:endParaRPr>
          </a:p>
        </p:txBody>
      </p:sp>
      <p:sp>
        <p:nvSpPr>
          <p:cNvPr id="179" name="Google Shape;179;p4"/>
          <p:cNvSpPr txBox="1"/>
          <p:nvPr/>
        </p:nvSpPr>
        <p:spPr>
          <a:xfrm>
            <a:off x="709213" y="3438814"/>
            <a:ext cx="8565000" cy="950204"/>
          </a:xfrm>
          <a:prstGeom prst="rect">
            <a:avLst/>
          </a:prstGeom>
          <a:noFill/>
          <a:ln>
            <a:noFill/>
          </a:ln>
        </p:spPr>
        <p:txBody>
          <a:bodyPr spcFirstLastPara="1" wrap="square" lIns="0" tIns="35250" rIns="0" bIns="0" anchor="t" anchorCtr="0">
            <a:spAutoFit/>
          </a:bodyPr>
          <a:lstStyle/>
          <a:p>
            <a:pPr marL="12700" marR="0" lvl="0" indent="0" algn="l" rtl="0">
              <a:lnSpc>
                <a:spcPct val="100000"/>
              </a:lnSpc>
              <a:spcBef>
                <a:spcPts val="0"/>
              </a:spcBef>
              <a:spcAft>
                <a:spcPts val="0"/>
              </a:spcAft>
              <a:buClr>
                <a:srgbClr val="000000"/>
              </a:buClr>
              <a:buSzPts val="1200"/>
              <a:buFont typeface="Arial"/>
              <a:buNone/>
            </a:pPr>
            <a:r>
              <a:rPr lang="en" sz="1200" b="1" i="0" u="none" strike="noStrike" cap="none" dirty="0">
                <a:solidFill>
                  <a:srgbClr val="E22C91"/>
                </a:solidFill>
                <a:latin typeface="Arial"/>
                <a:ea typeface="Arial"/>
                <a:cs typeface="Arial"/>
                <a:sym typeface="Arial"/>
              </a:rPr>
              <a:t>Advice from Sales Specialist</a:t>
            </a:r>
            <a:endParaRPr sz="650" b="0" i="0" u="none" strike="noStrike" cap="none" dirty="0">
              <a:solidFill>
                <a:srgbClr val="000000"/>
              </a:solidFill>
              <a:latin typeface="Arial"/>
              <a:ea typeface="Arial"/>
              <a:cs typeface="Arial"/>
              <a:sym typeface="Arial"/>
            </a:endParaRPr>
          </a:p>
          <a:p>
            <a:pPr marL="457200" lvl="0" indent="-279400" algn="l" rtl="0">
              <a:lnSpc>
                <a:spcPct val="115000"/>
              </a:lnSpc>
              <a:spcBef>
                <a:spcPts val="1000"/>
              </a:spcBef>
              <a:spcAft>
                <a:spcPts val="0"/>
              </a:spcAft>
              <a:buClr>
                <a:schemeClr val="dk1"/>
              </a:buClr>
              <a:buSzPts val="800"/>
              <a:buChar char="●"/>
            </a:pPr>
            <a:r>
              <a:rPr lang="en" sz="850" dirty="0">
                <a:solidFill>
                  <a:schemeClr val="dk1"/>
                </a:solidFill>
              </a:rPr>
              <a:t>Lead with </a:t>
            </a:r>
            <a:r>
              <a:rPr lang="en" sz="850" b="1" dirty="0">
                <a:solidFill>
                  <a:schemeClr val="dk1"/>
                </a:solidFill>
              </a:rPr>
              <a:t>compliance risks</a:t>
            </a:r>
            <a:r>
              <a:rPr lang="en" sz="850" dirty="0">
                <a:solidFill>
                  <a:schemeClr val="dk1"/>
                </a:solidFill>
              </a:rPr>
              <a:t> — safety and regulatory exposure resonate strongly.</a:t>
            </a:r>
            <a:endParaRPr sz="850" dirty="0">
              <a:solidFill>
                <a:schemeClr val="dk1"/>
              </a:solidFill>
            </a:endParaRPr>
          </a:p>
          <a:p>
            <a:pPr marL="457200" lvl="0" indent="-279400" algn="l" rtl="0">
              <a:lnSpc>
                <a:spcPct val="115000"/>
              </a:lnSpc>
              <a:spcBef>
                <a:spcPts val="0"/>
              </a:spcBef>
              <a:spcAft>
                <a:spcPts val="0"/>
              </a:spcAft>
              <a:buClr>
                <a:schemeClr val="dk1"/>
              </a:buClr>
              <a:buSzPts val="800"/>
              <a:buChar char="●"/>
            </a:pPr>
            <a:r>
              <a:rPr lang="en" sz="850" dirty="0">
                <a:solidFill>
                  <a:schemeClr val="dk1"/>
                </a:solidFill>
              </a:rPr>
              <a:t>Use </a:t>
            </a:r>
            <a:r>
              <a:rPr lang="en" sz="850" b="1" dirty="0">
                <a:solidFill>
                  <a:schemeClr val="dk1"/>
                </a:solidFill>
              </a:rPr>
              <a:t>cost savings</a:t>
            </a:r>
            <a:r>
              <a:rPr lang="en" sz="850" dirty="0">
                <a:solidFill>
                  <a:schemeClr val="dk1"/>
                </a:solidFill>
              </a:rPr>
              <a:t> to get CFO and finance leaders engaged.</a:t>
            </a:r>
            <a:endParaRPr sz="850" dirty="0">
              <a:solidFill>
                <a:schemeClr val="dk1"/>
              </a:solidFill>
            </a:endParaRPr>
          </a:p>
          <a:p>
            <a:pPr marL="457200" lvl="0" indent="-279400" algn="l" rtl="0">
              <a:lnSpc>
                <a:spcPct val="115000"/>
              </a:lnSpc>
              <a:spcBef>
                <a:spcPts val="0"/>
              </a:spcBef>
              <a:spcAft>
                <a:spcPts val="0"/>
              </a:spcAft>
              <a:buClr>
                <a:schemeClr val="dk1"/>
              </a:buClr>
              <a:buSzPts val="800"/>
              <a:buChar char="●"/>
            </a:pPr>
            <a:r>
              <a:rPr lang="en" sz="850" dirty="0">
                <a:solidFill>
                  <a:schemeClr val="dk1"/>
                </a:solidFill>
              </a:rPr>
              <a:t>Highlight </a:t>
            </a:r>
            <a:r>
              <a:rPr lang="en" sz="850" b="1" dirty="0">
                <a:solidFill>
                  <a:schemeClr val="dk1"/>
                </a:solidFill>
              </a:rPr>
              <a:t>reliability risks</a:t>
            </a:r>
            <a:r>
              <a:rPr lang="en" sz="850" dirty="0">
                <a:solidFill>
                  <a:schemeClr val="dk1"/>
                </a:solidFill>
              </a:rPr>
              <a:t> — many copper lines are failing, more often, more frequently than ever before</a:t>
            </a:r>
            <a:endParaRPr sz="850" dirty="0">
              <a:solidFill>
                <a:schemeClr val="dk1"/>
              </a:solidFill>
            </a:endParaRPr>
          </a:p>
          <a:p>
            <a:pPr marL="457200" lvl="0" indent="-279400" algn="l" rtl="0">
              <a:lnSpc>
                <a:spcPct val="115000"/>
              </a:lnSpc>
              <a:spcBef>
                <a:spcPts val="0"/>
              </a:spcBef>
              <a:spcAft>
                <a:spcPts val="0"/>
              </a:spcAft>
              <a:buClr>
                <a:srgbClr val="222222"/>
              </a:buClr>
              <a:buSzPts val="800"/>
              <a:buChar char="●"/>
            </a:pPr>
            <a:r>
              <a:rPr lang="en" sz="850" dirty="0">
                <a:solidFill>
                  <a:srgbClr val="222222"/>
                </a:solidFill>
              </a:rPr>
              <a:t>Carriers are notifying customers daily that copper line service is ending</a:t>
            </a:r>
            <a:endParaRPr sz="850" b="1" dirty="0"/>
          </a:p>
        </p:txBody>
      </p:sp>
      <p:sp>
        <p:nvSpPr>
          <p:cNvPr id="180" name="Google Shape;180;p4"/>
          <p:cNvSpPr txBox="1"/>
          <p:nvPr/>
        </p:nvSpPr>
        <p:spPr>
          <a:xfrm>
            <a:off x="264122" y="218851"/>
            <a:ext cx="8658000" cy="711300"/>
          </a:xfrm>
          <a:prstGeom prst="rect">
            <a:avLst/>
          </a:prstGeom>
          <a:noFill/>
          <a:ln>
            <a:noFill/>
          </a:ln>
        </p:spPr>
        <p:txBody>
          <a:bodyPr spcFirstLastPara="1" wrap="square" lIns="0" tIns="56675" rIns="0" bIns="0" anchor="t" anchorCtr="0">
            <a:spAutoFit/>
          </a:bodyPr>
          <a:lstStyle/>
          <a:p>
            <a:pPr marL="139700" marR="0" lvl="0" indent="0" algn="l" rtl="0">
              <a:lnSpc>
                <a:spcPct val="100000"/>
              </a:lnSpc>
              <a:spcBef>
                <a:spcPts val="0"/>
              </a:spcBef>
              <a:spcAft>
                <a:spcPts val="0"/>
              </a:spcAft>
              <a:buClr>
                <a:srgbClr val="000000"/>
              </a:buClr>
              <a:buSzPts val="1200"/>
              <a:buFont typeface="Arial"/>
              <a:buNone/>
            </a:pPr>
            <a:r>
              <a:rPr lang="en" sz="1200" b="1" i="0" u="none" strike="noStrike" cap="none">
                <a:solidFill>
                  <a:srgbClr val="E22C91"/>
                </a:solidFill>
                <a:latin typeface="Arial"/>
                <a:ea typeface="Arial"/>
                <a:cs typeface="Arial"/>
                <a:sym typeface="Arial"/>
              </a:rPr>
              <a:t>Elevator Pitch</a:t>
            </a:r>
            <a:endParaRPr sz="1200" b="1" i="0" u="none" strike="noStrike" cap="none">
              <a:solidFill>
                <a:srgbClr val="000000"/>
              </a:solidFill>
              <a:latin typeface="Arial"/>
              <a:ea typeface="Arial"/>
              <a:cs typeface="Arial"/>
              <a:sym typeface="Arial"/>
            </a:endParaRPr>
          </a:p>
          <a:p>
            <a:pPr marL="139700" marR="0" lvl="0" indent="0" algn="l" rtl="0">
              <a:lnSpc>
                <a:spcPct val="100000"/>
              </a:lnSpc>
              <a:spcBef>
                <a:spcPts val="0"/>
              </a:spcBef>
              <a:spcAft>
                <a:spcPts val="0"/>
              </a:spcAft>
              <a:buClr>
                <a:srgbClr val="000000"/>
              </a:buClr>
              <a:buSzPts val="1200"/>
              <a:buFont typeface="Arial"/>
              <a:buNone/>
            </a:pPr>
            <a:endParaRPr sz="650" b="0" i="0" u="none" strike="noStrike" cap="none">
              <a:solidFill>
                <a:schemeClr val="dk1"/>
              </a:solidFill>
              <a:latin typeface="Arial"/>
              <a:ea typeface="Arial"/>
              <a:cs typeface="Arial"/>
              <a:sym typeface="Arial"/>
            </a:endParaRPr>
          </a:p>
          <a:p>
            <a:pPr marL="139700" marR="0" lvl="0" indent="0" algn="l" rtl="0">
              <a:lnSpc>
                <a:spcPct val="100000"/>
              </a:lnSpc>
              <a:spcBef>
                <a:spcPts val="0"/>
              </a:spcBef>
              <a:spcAft>
                <a:spcPts val="0"/>
              </a:spcAft>
              <a:buClr>
                <a:srgbClr val="000000"/>
              </a:buClr>
              <a:buSzPts val="1200"/>
              <a:buFont typeface="Arial"/>
              <a:buNone/>
            </a:pPr>
            <a:r>
              <a:rPr lang="en" sz="800">
                <a:solidFill>
                  <a:schemeClr val="dk1"/>
                </a:solidFill>
              </a:rPr>
              <a:t>Simplifi + VoiceLink deliver a unified POTS replacement solution that keeps your critical lines — alarms, elevators, fax, SCADA, and emergency phones — online, compliant, and cost-effective. </a:t>
            </a:r>
            <a:r>
              <a:rPr lang="en" sz="800">
                <a:solidFill>
                  <a:srgbClr val="222222"/>
                </a:solidFill>
              </a:rPr>
              <a:t>It's easy to implement, </a:t>
            </a:r>
            <a:r>
              <a:rPr lang="en" sz="800">
                <a:solidFill>
                  <a:schemeClr val="dk1"/>
                </a:solidFill>
              </a:rPr>
              <a:t> cuts costs, reduces risk, and simplifies management, all while leveraging secure VoLTE connectivity backed by T-Mobile’s nationwid</a:t>
            </a:r>
            <a:r>
              <a:rPr lang="en" sz="800">
                <a:solidFill>
                  <a:srgbClr val="222222"/>
                </a:solidFill>
              </a:rPr>
              <a:t>e </a:t>
            </a:r>
            <a:r>
              <a:rPr lang="en" sz="800">
                <a:solidFill>
                  <a:schemeClr val="dk1"/>
                </a:solidFill>
              </a:rPr>
              <a:t>network.</a:t>
            </a:r>
            <a:br>
              <a:rPr lang="en" sz="800" b="0" i="0" u="none" strike="noStrike" cap="none">
                <a:solidFill>
                  <a:srgbClr val="000000"/>
                </a:solidFill>
                <a:latin typeface="Arial"/>
                <a:ea typeface="Arial"/>
                <a:cs typeface="Arial"/>
                <a:sym typeface="Arial"/>
              </a:rPr>
            </a:br>
            <a:endParaRPr sz="800" b="0" i="0" u="none" strike="noStrike" cap="none">
              <a:solidFill>
                <a:srgbClr val="000000"/>
              </a:solidFill>
              <a:latin typeface="Arial"/>
              <a:ea typeface="Arial"/>
              <a:cs typeface="Arial"/>
              <a:sym typeface="Arial"/>
            </a:endParaRPr>
          </a:p>
        </p:txBody>
      </p:sp>
      <p:sp>
        <p:nvSpPr>
          <p:cNvPr id="181" name="Google Shape;181;p4"/>
          <p:cNvSpPr txBox="1"/>
          <p:nvPr/>
        </p:nvSpPr>
        <p:spPr>
          <a:xfrm>
            <a:off x="296822" y="943573"/>
            <a:ext cx="2312400" cy="196200"/>
          </a:xfrm>
          <a:prstGeom prst="rect">
            <a:avLst/>
          </a:prstGeom>
          <a:noFill/>
          <a:ln>
            <a:noFill/>
          </a:ln>
        </p:spPr>
        <p:txBody>
          <a:bodyPr spcFirstLastPara="1" wrap="square" lIns="0" tIns="11425" rIns="0" bIns="0" anchor="t" anchorCtr="0">
            <a:spAutoFit/>
          </a:bodyPr>
          <a:lstStyle/>
          <a:p>
            <a:pPr marL="12700" marR="0" lvl="0" indent="0" algn="l" rtl="0">
              <a:lnSpc>
                <a:spcPct val="100000"/>
              </a:lnSpc>
              <a:spcBef>
                <a:spcPts val="0"/>
              </a:spcBef>
              <a:spcAft>
                <a:spcPts val="0"/>
              </a:spcAft>
              <a:buClr>
                <a:srgbClr val="000000"/>
              </a:buClr>
              <a:buSzPts val="1200"/>
              <a:buFont typeface="Arial"/>
              <a:buNone/>
            </a:pPr>
            <a:r>
              <a:rPr lang="en" sz="1200" b="1" i="0" u="none" strike="noStrike" cap="none">
                <a:solidFill>
                  <a:srgbClr val="E22C91"/>
                </a:solidFill>
                <a:latin typeface="Arial"/>
                <a:ea typeface="Arial"/>
                <a:cs typeface="Arial"/>
                <a:sym typeface="Arial"/>
              </a:rPr>
              <a:t>Industry landscape</a:t>
            </a:r>
            <a:endParaRPr sz="1200" b="0" i="0" u="none" strike="noStrike" cap="none">
              <a:solidFill>
                <a:srgbClr val="E22C91"/>
              </a:solidFill>
              <a:latin typeface="Arial"/>
              <a:ea typeface="Arial"/>
              <a:cs typeface="Arial"/>
              <a:sym typeface="Arial"/>
            </a:endParaRPr>
          </a:p>
        </p:txBody>
      </p:sp>
      <p:sp>
        <p:nvSpPr>
          <p:cNvPr id="182" name="Google Shape;182;p4"/>
          <p:cNvSpPr/>
          <p:nvPr/>
        </p:nvSpPr>
        <p:spPr>
          <a:xfrm>
            <a:off x="243670" y="1213860"/>
            <a:ext cx="8665842" cy="0"/>
          </a:xfrm>
          <a:custGeom>
            <a:avLst/>
            <a:gdLst/>
            <a:ahLst/>
            <a:cxnLst/>
            <a:rect l="l" t="t" r="r" b="b"/>
            <a:pathLst>
              <a:path w="8595360" h="120000" extrusionOk="0">
                <a:moveTo>
                  <a:pt x="0" y="0"/>
                </a:moveTo>
                <a:lnTo>
                  <a:pt x="8595360" y="0"/>
                </a:lnTo>
              </a:path>
            </a:pathLst>
          </a:custGeom>
          <a:noFill/>
          <a:ln w="12700" cap="flat" cmpd="sng">
            <a:solidFill>
              <a:srgbClr val="E22C91"/>
            </a:solidFill>
            <a:prstDash val="solid"/>
            <a:round/>
            <a:headEnd type="none" w="sm" len="sm"/>
            <a:tailEnd type="none" w="sm" len="sm"/>
          </a:ln>
        </p:spPr>
        <p:txBody>
          <a:bodyPr spcFirstLastPara="1" wrap="square" lIns="0" tIns="0" rIns="0" bIns="0" anchor="t" anchorCtr="0">
            <a:noAutofit/>
          </a:bodyPr>
          <a:lstStyle/>
          <a:p>
            <a:pPr marL="0" marR="0" lvl="0" indent="0" algn="l" rtl="0">
              <a:lnSpc>
                <a:spcPct val="100000"/>
              </a:lnSpc>
              <a:spcBef>
                <a:spcPts val="0"/>
              </a:spcBef>
              <a:spcAft>
                <a:spcPts val="0"/>
              </a:spcAft>
              <a:buClr>
                <a:srgbClr val="000000"/>
              </a:buClr>
              <a:buSzPts val="1100"/>
              <a:buFont typeface="Arial"/>
              <a:buNone/>
            </a:pPr>
            <a:endParaRPr sz="1100" b="0" i="0" u="none" strike="noStrike" cap="none">
              <a:solidFill>
                <a:srgbClr val="000000"/>
              </a:solidFill>
              <a:latin typeface="Arial"/>
              <a:ea typeface="Arial"/>
              <a:cs typeface="Arial"/>
              <a:sym typeface="Arial"/>
            </a:endParaRPr>
          </a:p>
        </p:txBody>
      </p:sp>
      <p:grpSp>
        <p:nvGrpSpPr>
          <p:cNvPr id="183" name="Google Shape;183;p4"/>
          <p:cNvGrpSpPr/>
          <p:nvPr/>
        </p:nvGrpSpPr>
        <p:grpSpPr>
          <a:xfrm>
            <a:off x="351088" y="3484796"/>
            <a:ext cx="297307" cy="292267"/>
            <a:chOff x="354329" y="5391150"/>
            <a:chExt cx="449580" cy="441958"/>
          </a:xfrm>
        </p:grpSpPr>
        <p:sp>
          <p:nvSpPr>
            <p:cNvPr id="184" name="Google Shape;184;p4"/>
            <p:cNvSpPr/>
            <p:nvPr/>
          </p:nvSpPr>
          <p:spPr>
            <a:xfrm>
              <a:off x="354329" y="5688329"/>
              <a:ext cx="289559" cy="144779"/>
            </a:xfrm>
            <a:custGeom>
              <a:avLst/>
              <a:gdLst/>
              <a:ahLst/>
              <a:cxnLst/>
              <a:rect l="l" t="t" r="r" b="b"/>
              <a:pathLst>
                <a:path w="289559" h="144779" extrusionOk="0">
                  <a:moveTo>
                    <a:pt x="106172" y="2743"/>
                  </a:moveTo>
                  <a:lnTo>
                    <a:pt x="106172" y="44907"/>
                  </a:lnTo>
                  <a:lnTo>
                    <a:pt x="30099" y="72377"/>
                  </a:lnTo>
                  <a:lnTo>
                    <a:pt x="17707" y="79188"/>
                  </a:lnTo>
                  <a:lnTo>
                    <a:pt x="8215" y="89246"/>
                  </a:lnTo>
                  <a:lnTo>
                    <a:pt x="2140" y="101727"/>
                  </a:lnTo>
                  <a:lnTo>
                    <a:pt x="0" y="115811"/>
                  </a:lnTo>
                  <a:lnTo>
                    <a:pt x="0" y="144780"/>
                  </a:lnTo>
                  <a:lnTo>
                    <a:pt x="289560" y="144780"/>
                  </a:lnTo>
                  <a:lnTo>
                    <a:pt x="289560" y="115811"/>
                  </a:lnTo>
                  <a:lnTo>
                    <a:pt x="271852" y="79194"/>
                  </a:lnTo>
                  <a:lnTo>
                    <a:pt x="183388" y="44907"/>
                  </a:lnTo>
                  <a:lnTo>
                    <a:pt x="183388" y="0"/>
                  </a:lnTo>
                </a:path>
              </a:pathLst>
            </a:custGeom>
            <a:noFill/>
            <a:ln w="8400" cap="flat" cmpd="sng">
              <a:solidFill>
                <a:srgbClr val="E22C91"/>
              </a:solidFill>
              <a:prstDash val="solid"/>
              <a:round/>
              <a:headEnd type="none" w="sm" len="sm"/>
              <a:tailEnd type="none" w="sm" len="sm"/>
            </a:ln>
          </p:spPr>
          <p:txBody>
            <a:bodyPr spcFirstLastPara="1" wrap="square" lIns="0" tIns="0" rIns="0" bIns="0" anchor="t" anchorCtr="0">
              <a:noAutofit/>
            </a:bodyPr>
            <a:lstStyle/>
            <a:p>
              <a:pPr marL="0" marR="0" lvl="0" indent="0" algn="l" rtl="0">
                <a:lnSpc>
                  <a:spcPct val="100000"/>
                </a:lnSpc>
                <a:spcBef>
                  <a:spcPts val="0"/>
                </a:spcBef>
                <a:spcAft>
                  <a:spcPts val="0"/>
                </a:spcAft>
                <a:buClr>
                  <a:srgbClr val="000000"/>
                </a:buClr>
                <a:buSzPts val="970"/>
                <a:buFont typeface="Arial"/>
                <a:buNone/>
              </a:pPr>
              <a:endParaRPr sz="969" b="0" i="0" u="none" strike="noStrike" cap="none">
                <a:solidFill>
                  <a:srgbClr val="000000"/>
                </a:solidFill>
                <a:latin typeface="Arial"/>
                <a:ea typeface="Arial"/>
                <a:cs typeface="Arial"/>
                <a:sym typeface="Arial"/>
              </a:endParaRPr>
            </a:p>
          </p:txBody>
        </p:sp>
        <p:pic>
          <p:nvPicPr>
            <p:cNvPr id="185" name="Google Shape;185;p4"/>
            <p:cNvPicPr preferRelativeResize="0"/>
            <p:nvPr/>
          </p:nvPicPr>
          <p:blipFill rotWithShape="1">
            <a:blip r:embed="rId3">
              <a:alphaModFix/>
            </a:blip>
            <a:srcRect/>
            <a:stretch/>
          </p:blipFill>
          <p:spPr>
            <a:xfrm>
              <a:off x="413384" y="5511164"/>
              <a:ext cx="171450" cy="201929"/>
            </a:xfrm>
            <a:prstGeom prst="rect">
              <a:avLst/>
            </a:prstGeom>
            <a:noFill/>
            <a:ln>
              <a:noFill/>
            </a:ln>
          </p:spPr>
        </p:pic>
        <p:sp>
          <p:nvSpPr>
            <p:cNvPr id="186" name="Google Shape;186;p4"/>
            <p:cNvSpPr/>
            <p:nvPr/>
          </p:nvSpPr>
          <p:spPr>
            <a:xfrm>
              <a:off x="552450" y="5391150"/>
              <a:ext cx="251459" cy="289560"/>
            </a:xfrm>
            <a:custGeom>
              <a:avLst/>
              <a:gdLst/>
              <a:ahLst/>
              <a:cxnLst/>
              <a:rect l="l" t="t" r="r" b="b"/>
              <a:pathLst>
                <a:path w="251459" h="289560" extrusionOk="0">
                  <a:moveTo>
                    <a:pt x="0" y="115824"/>
                  </a:moveTo>
                  <a:lnTo>
                    <a:pt x="9879" y="70723"/>
                  </a:lnTo>
                  <a:lnTo>
                    <a:pt x="36823" y="33908"/>
                  </a:lnTo>
                  <a:lnTo>
                    <a:pt x="76788" y="9096"/>
                  </a:lnTo>
                  <a:lnTo>
                    <a:pt x="125729" y="0"/>
                  </a:lnTo>
                  <a:lnTo>
                    <a:pt x="174671" y="9096"/>
                  </a:lnTo>
                  <a:lnTo>
                    <a:pt x="214636" y="33909"/>
                  </a:lnTo>
                  <a:lnTo>
                    <a:pt x="241580" y="70723"/>
                  </a:lnTo>
                  <a:lnTo>
                    <a:pt x="251459" y="115824"/>
                  </a:lnTo>
                  <a:lnTo>
                    <a:pt x="245763" y="150386"/>
                  </a:lnTo>
                  <a:lnTo>
                    <a:pt x="229820" y="180800"/>
                  </a:lnTo>
                  <a:lnTo>
                    <a:pt x="205356" y="205456"/>
                  </a:lnTo>
                  <a:lnTo>
                    <a:pt x="174091" y="222745"/>
                  </a:lnTo>
                  <a:lnTo>
                    <a:pt x="159267" y="235583"/>
                  </a:lnTo>
                  <a:lnTo>
                    <a:pt x="135362" y="255871"/>
                  </a:lnTo>
                  <a:lnTo>
                    <a:pt x="111458" y="276300"/>
                  </a:lnTo>
                  <a:lnTo>
                    <a:pt x="96634" y="289559"/>
                  </a:lnTo>
                  <a:lnTo>
                    <a:pt x="96635" y="277775"/>
                  </a:lnTo>
                  <a:lnTo>
                    <a:pt x="96643" y="260435"/>
                  </a:lnTo>
                  <a:lnTo>
                    <a:pt x="96666" y="242843"/>
                  </a:lnTo>
                  <a:lnTo>
                    <a:pt x="96710" y="230301"/>
                  </a:lnTo>
                  <a:lnTo>
                    <a:pt x="89092" y="229008"/>
                  </a:lnTo>
                  <a:lnTo>
                    <a:pt x="81641" y="227293"/>
                  </a:lnTo>
                  <a:lnTo>
                    <a:pt x="74371" y="225170"/>
                  </a:lnTo>
                  <a:lnTo>
                    <a:pt x="67297" y="222656"/>
                  </a:lnTo>
                </a:path>
              </a:pathLst>
            </a:custGeom>
            <a:noFill/>
            <a:ln w="8400" cap="flat" cmpd="sng">
              <a:solidFill>
                <a:srgbClr val="E22C91"/>
              </a:solidFill>
              <a:prstDash val="solid"/>
              <a:round/>
              <a:headEnd type="none" w="sm" len="sm"/>
              <a:tailEnd type="none" w="sm" len="sm"/>
            </a:ln>
          </p:spPr>
          <p:txBody>
            <a:bodyPr spcFirstLastPara="1" wrap="square" lIns="0" tIns="0" rIns="0" bIns="0" anchor="t" anchorCtr="0">
              <a:noAutofit/>
            </a:bodyPr>
            <a:lstStyle/>
            <a:p>
              <a:pPr marL="0" marR="0" lvl="0" indent="0" algn="l" rtl="0">
                <a:lnSpc>
                  <a:spcPct val="100000"/>
                </a:lnSpc>
                <a:spcBef>
                  <a:spcPts val="0"/>
                </a:spcBef>
                <a:spcAft>
                  <a:spcPts val="0"/>
                </a:spcAft>
                <a:buClr>
                  <a:srgbClr val="000000"/>
                </a:buClr>
                <a:buSzPts val="970"/>
                <a:buFont typeface="Arial"/>
                <a:buNone/>
              </a:pPr>
              <a:endParaRPr sz="969" b="0" i="0" u="none" strike="noStrike" cap="none">
                <a:solidFill>
                  <a:srgbClr val="000000"/>
                </a:solidFill>
                <a:latin typeface="Arial"/>
                <a:ea typeface="Arial"/>
                <a:cs typeface="Arial"/>
                <a:sym typeface="Arial"/>
              </a:endParaRPr>
            </a:p>
          </p:txBody>
        </p:sp>
        <p:sp>
          <p:nvSpPr>
            <p:cNvPr id="187" name="Google Shape;187;p4"/>
            <p:cNvSpPr/>
            <p:nvPr/>
          </p:nvSpPr>
          <p:spPr>
            <a:xfrm>
              <a:off x="712470" y="5505450"/>
              <a:ext cx="22859" cy="22860"/>
            </a:xfrm>
            <a:custGeom>
              <a:avLst/>
              <a:gdLst/>
              <a:ahLst/>
              <a:cxnLst/>
              <a:rect l="l" t="t" r="r" b="b"/>
              <a:pathLst>
                <a:path w="22859" h="22860" extrusionOk="0">
                  <a:moveTo>
                    <a:pt x="22859" y="0"/>
                  </a:moveTo>
                  <a:lnTo>
                    <a:pt x="0" y="0"/>
                  </a:lnTo>
                  <a:lnTo>
                    <a:pt x="0" y="22859"/>
                  </a:lnTo>
                  <a:lnTo>
                    <a:pt x="22859" y="22859"/>
                  </a:lnTo>
                  <a:lnTo>
                    <a:pt x="22859" y="0"/>
                  </a:lnTo>
                  <a:close/>
                </a:path>
              </a:pathLst>
            </a:custGeom>
            <a:solidFill>
              <a:srgbClr val="000000"/>
            </a:solidFill>
            <a:ln>
              <a:noFill/>
            </a:ln>
          </p:spPr>
          <p:txBody>
            <a:bodyPr spcFirstLastPara="1" wrap="square" lIns="0" tIns="0" rIns="0" bIns="0" anchor="t" anchorCtr="0">
              <a:noAutofit/>
            </a:bodyPr>
            <a:lstStyle/>
            <a:p>
              <a:pPr marL="0" marR="0" lvl="0" indent="0" algn="l" rtl="0">
                <a:lnSpc>
                  <a:spcPct val="100000"/>
                </a:lnSpc>
                <a:spcBef>
                  <a:spcPts val="0"/>
                </a:spcBef>
                <a:spcAft>
                  <a:spcPts val="0"/>
                </a:spcAft>
                <a:buClr>
                  <a:srgbClr val="000000"/>
                </a:buClr>
                <a:buSzPts val="970"/>
                <a:buFont typeface="Arial"/>
                <a:buNone/>
              </a:pPr>
              <a:endParaRPr sz="969" b="0" i="0" u="none" strike="noStrike" cap="none">
                <a:solidFill>
                  <a:srgbClr val="000000"/>
                </a:solidFill>
                <a:latin typeface="Arial"/>
                <a:ea typeface="Arial"/>
                <a:cs typeface="Arial"/>
                <a:sym typeface="Arial"/>
              </a:endParaRPr>
            </a:p>
          </p:txBody>
        </p:sp>
        <p:sp>
          <p:nvSpPr>
            <p:cNvPr id="188" name="Google Shape;188;p4"/>
            <p:cNvSpPr/>
            <p:nvPr/>
          </p:nvSpPr>
          <p:spPr>
            <a:xfrm>
              <a:off x="712470" y="5505450"/>
              <a:ext cx="22859" cy="22860"/>
            </a:xfrm>
            <a:custGeom>
              <a:avLst/>
              <a:gdLst/>
              <a:ahLst/>
              <a:cxnLst/>
              <a:rect l="l" t="t" r="r" b="b"/>
              <a:pathLst>
                <a:path w="22859" h="22860" extrusionOk="0">
                  <a:moveTo>
                    <a:pt x="0" y="22859"/>
                  </a:moveTo>
                  <a:lnTo>
                    <a:pt x="22859" y="22859"/>
                  </a:lnTo>
                  <a:lnTo>
                    <a:pt x="22859" y="0"/>
                  </a:lnTo>
                  <a:lnTo>
                    <a:pt x="0" y="0"/>
                  </a:lnTo>
                  <a:lnTo>
                    <a:pt x="0" y="22859"/>
                  </a:lnTo>
                  <a:close/>
                </a:path>
              </a:pathLst>
            </a:custGeom>
            <a:noFill/>
            <a:ln w="8400" cap="flat" cmpd="sng">
              <a:solidFill>
                <a:srgbClr val="E22C91"/>
              </a:solidFill>
              <a:prstDash val="solid"/>
              <a:round/>
              <a:headEnd type="none" w="sm" len="sm"/>
              <a:tailEnd type="none" w="sm" len="sm"/>
            </a:ln>
          </p:spPr>
          <p:txBody>
            <a:bodyPr spcFirstLastPara="1" wrap="square" lIns="0" tIns="0" rIns="0" bIns="0" anchor="t" anchorCtr="0">
              <a:noAutofit/>
            </a:bodyPr>
            <a:lstStyle/>
            <a:p>
              <a:pPr marL="0" marR="0" lvl="0" indent="0" algn="l" rtl="0">
                <a:lnSpc>
                  <a:spcPct val="100000"/>
                </a:lnSpc>
                <a:spcBef>
                  <a:spcPts val="0"/>
                </a:spcBef>
                <a:spcAft>
                  <a:spcPts val="0"/>
                </a:spcAft>
                <a:buClr>
                  <a:srgbClr val="000000"/>
                </a:buClr>
                <a:buSzPts val="970"/>
                <a:buFont typeface="Arial"/>
                <a:buNone/>
              </a:pPr>
              <a:endParaRPr sz="969" b="0" i="0" u="none" strike="noStrike" cap="none">
                <a:solidFill>
                  <a:srgbClr val="000000"/>
                </a:solidFill>
                <a:latin typeface="Arial"/>
                <a:ea typeface="Arial"/>
                <a:cs typeface="Arial"/>
                <a:sym typeface="Arial"/>
              </a:endParaRPr>
            </a:p>
          </p:txBody>
        </p:sp>
        <p:sp>
          <p:nvSpPr>
            <p:cNvPr id="189" name="Google Shape;189;p4"/>
            <p:cNvSpPr/>
            <p:nvPr/>
          </p:nvSpPr>
          <p:spPr>
            <a:xfrm>
              <a:off x="666750" y="5505450"/>
              <a:ext cx="22859" cy="22860"/>
            </a:xfrm>
            <a:custGeom>
              <a:avLst/>
              <a:gdLst/>
              <a:ahLst/>
              <a:cxnLst/>
              <a:rect l="l" t="t" r="r" b="b"/>
              <a:pathLst>
                <a:path w="22859" h="22860" extrusionOk="0">
                  <a:moveTo>
                    <a:pt x="22859" y="0"/>
                  </a:moveTo>
                  <a:lnTo>
                    <a:pt x="0" y="0"/>
                  </a:lnTo>
                  <a:lnTo>
                    <a:pt x="0" y="22859"/>
                  </a:lnTo>
                  <a:lnTo>
                    <a:pt x="22859" y="22859"/>
                  </a:lnTo>
                  <a:lnTo>
                    <a:pt x="22859" y="0"/>
                  </a:lnTo>
                  <a:close/>
                </a:path>
              </a:pathLst>
            </a:custGeom>
            <a:solidFill>
              <a:srgbClr val="000000"/>
            </a:solidFill>
            <a:ln>
              <a:noFill/>
            </a:ln>
          </p:spPr>
          <p:txBody>
            <a:bodyPr spcFirstLastPara="1" wrap="square" lIns="0" tIns="0" rIns="0" bIns="0" anchor="t" anchorCtr="0">
              <a:noAutofit/>
            </a:bodyPr>
            <a:lstStyle/>
            <a:p>
              <a:pPr marL="0" marR="0" lvl="0" indent="0" algn="l" rtl="0">
                <a:lnSpc>
                  <a:spcPct val="100000"/>
                </a:lnSpc>
                <a:spcBef>
                  <a:spcPts val="0"/>
                </a:spcBef>
                <a:spcAft>
                  <a:spcPts val="0"/>
                </a:spcAft>
                <a:buClr>
                  <a:srgbClr val="000000"/>
                </a:buClr>
                <a:buSzPts val="970"/>
                <a:buFont typeface="Arial"/>
                <a:buNone/>
              </a:pPr>
              <a:endParaRPr sz="969" b="0" i="0" u="none" strike="noStrike" cap="none">
                <a:solidFill>
                  <a:srgbClr val="000000"/>
                </a:solidFill>
                <a:latin typeface="Arial"/>
                <a:ea typeface="Arial"/>
                <a:cs typeface="Arial"/>
                <a:sym typeface="Arial"/>
              </a:endParaRPr>
            </a:p>
          </p:txBody>
        </p:sp>
        <p:sp>
          <p:nvSpPr>
            <p:cNvPr id="190" name="Google Shape;190;p4"/>
            <p:cNvSpPr/>
            <p:nvPr/>
          </p:nvSpPr>
          <p:spPr>
            <a:xfrm>
              <a:off x="666750" y="5505450"/>
              <a:ext cx="22859" cy="22860"/>
            </a:xfrm>
            <a:custGeom>
              <a:avLst/>
              <a:gdLst/>
              <a:ahLst/>
              <a:cxnLst/>
              <a:rect l="l" t="t" r="r" b="b"/>
              <a:pathLst>
                <a:path w="22859" h="22860" extrusionOk="0">
                  <a:moveTo>
                    <a:pt x="0" y="22859"/>
                  </a:moveTo>
                  <a:lnTo>
                    <a:pt x="22859" y="22859"/>
                  </a:lnTo>
                  <a:lnTo>
                    <a:pt x="22859" y="0"/>
                  </a:lnTo>
                  <a:lnTo>
                    <a:pt x="0" y="0"/>
                  </a:lnTo>
                  <a:lnTo>
                    <a:pt x="0" y="22859"/>
                  </a:lnTo>
                  <a:close/>
                </a:path>
              </a:pathLst>
            </a:custGeom>
            <a:noFill/>
            <a:ln w="8400" cap="flat" cmpd="sng">
              <a:solidFill>
                <a:srgbClr val="E22C91"/>
              </a:solidFill>
              <a:prstDash val="solid"/>
              <a:round/>
              <a:headEnd type="none" w="sm" len="sm"/>
              <a:tailEnd type="none" w="sm" len="sm"/>
            </a:ln>
          </p:spPr>
          <p:txBody>
            <a:bodyPr spcFirstLastPara="1" wrap="square" lIns="0" tIns="0" rIns="0" bIns="0" anchor="t" anchorCtr="0">
              <a:noAutofit/>
            </a:bodyPr>
            <a:lstStyle/>
            <a:p>
              <a:pPr marL="0" marR="0" lvl="0" indent="0" algn="l" rtl="0">
                <a:lnSpc>
                  <a:spcPct val="100000"/>
                </a:lnSpc>
                <a:spcBef>
                  <a:spcPts val="0"/>
                </a:spcBef>
                <a:spcAft>
                  <a:spcPts val="0"/>
                </a:spcAft>
                <a:buClr>
                  <a:srgbClr val="000000"/>
                </a:buClr>
                <a:buSzPts val="970"/>
                <a:buFont typeface="Arial"/>
                <a:buNone/>
              </a:pPr>
              <a:endParaRPr sz="969" b="0" i="0" u="none" strike="noStrike" cap="none">
                <a:solidFill>
                  <a:srgbClr val="000000"/>
                </a:solidFill>
                <a:latin typeface="Arial"/>
                <a:ea typeface="Arial"/>
                <a:cs typeface="Arial"/>
                <a:sym typeface="Arial"/>
              </a:endParaRPr>
            </a:p>
          </p:txBody>
        </p:sp>
        <p:sp>
          <p:nvSpPr>
            <p:cNvPr id="191" name="Google Shape;191;p4"/>
            <p:cNvSpPr/>
            <p:nvPr/>
          </p:nvSpPr>
          <p:spPr>
            <a:xfrm>
              <a:off x="621029" y="5505450"/>
              <a:ext cx="15240" cy="22860"/>
            </a:xfrm>
            <a:custGeom>
              <a:avLst/>
              <a:gdLst/>
              <a:ahLst/>
              <a:cxnLst/>
              <a:rect l="l" t="t" r="r" b="b"/>
              <a:pathLst>
                <a:path w="15240" h="22860" extrusionOk="0">
                  <a:moveTo>
                    <a:pt x="15240" y="0"/>
                  </a:moveTo>
                  <a:lnTo>
                    <a:pt x="0" y="0"/>
                  </a:lnTo>
                  <a:lnTo>
                    <a:pt x="0" y="22859"/>
                  </a:lnTo>
                  <a:lnTo>
                    <a:pt x="15240" y="22859"/>
                  </a:lnTo>
                  <a:lnTo>
                    <a:pt x="15240" y="0"/>
                  </a:lnTo>
                  <a:close/>
                </a:path>
              </a:pathLst>
            </a:custGeom>
            <a:solidFill>
              <a:srgbClr val="000000"/>
            </a:solidFill>
            <a:ln>
              <a:noFill/>
            </a:ln>
          </p:spPr>
          <p:txBody>
            <a:bodyPr spcFirstLastPara="1" wrap="square" lIns="0" tIns="0" rIns="0" bIns="0" anchor="t" anchorCtr="0">
              <a:noAutofit/>
            </a:bodyPr>
            <a:lstStyle/>
            <a:p>
              <a:pPr marL="0" marR="0" lvl="0" indent="0" algn="l" rtl="0">
                <a:lnSpc>
                  <a:spcPct val="100000"/>
                </a:lnSpc>
                <a:spcBef>
                  <a:spcPts val="0"/>
                </a:spcBef>
                <a:spcAft>
                  <a:spcPts val="0"/>
                </a:spcAft>
                <a:buClr>
                  <a:srgbClr val="000000"/>
                </a:buClr>
                <a:buSzPts val="970"/>
                <a:buFont typeface="Arial"/>
                <a:buNone/>
              </a:pPr>
              <a:endParaRPr sz="969" b="0" i="0" u="none" strike="noStrike" cap="none">
                <a:solidFill>
                  <a:srgbClr val="000000"/>
                </a:solidFill>
                <a:latin typeface="Arial"/>
                <a:ea typeface="Arial"/>
                <a:cs typeface="Arial"/>
                <a:sym typeface="Arial"/>
              </a:endParaRPr>
            </a:p>
          </p:txBody>
        </p:sp>
        <p:sp>
          <p:nvSpPr>
            <p:cNvPr id="192" name="Google Shape;192;p4"/>
            <p:cNvSpPr/>
            <p:nvPr/>
          </p:nvSpPr>
          <p:spPr>
            <a:xfrm>
              <a:off x="621029" y="5505450"/>
              <a:ext cx="15240" cy="22860"/>
            </a:xfrm>
            <a:custGeom>
              <a:avLst/>
              <a:gdLst/>
              <a:ahLst/>
              <a:cxnLst/>
              <a:rect l="l" t="t" r="r" b="b"/>
              <a:pathLst>
                <a:path w="15240" h="22860" extrusionOk="0">
                  <a:moveTo>
                    <a:pt x="0" y="22859"/>
                  </a:moveTo>
                  <a:lnTo>
                    <a:pt x="15240" y="22859"/>
                  </a:lnTo>
                  <a:lnTo>
                    <a:pt x="15240" y="0"/>
                  </a:lnTo>
                  <a:lnTo>
                    <a:pt x="0" y="0"/>
                  </a:lnTo>
                  <a:lnTo>
                    <a:pt x="0" y="22859"/>
                  </a:lnTo>
                  <a:close/>
                </a:path>
              </a:pathLst>
            </a:custGeom>
            <a:noFill/>
            <a:ln w="8400" cap="flat" cmpd="sng">
              <a:solidFill>
                <a:srgbClr val="E22C91"/>
              </a:solidFill>
              <a:prstDash val="solid"/>
              <a:round/>
              <a:headEnd type="none" w="sm" len="sm"/>
              <a:tailEnd type="none" w="sm" len="sm"/>
            </a:ln>
          </p:spPr>
          <p:txBody>
            <a:bodyPr spcFirstLastPara="1" wrap="square" lIns="0" tIns="0" rIns="0" bIns="0" anchor="t" anchorCtr="0">
              <a:noAutofit/>
            </a:bodyPr>
            <a:lstStyle/>
            <a:p>
              <a:pPr marL="0" marR="0" lvl="0" indent="0" algn="l" rtl="0">
                <a:lnSpc>
                  <a:spcPct val="100000"/>
                </a:lnSpc>
                <a:spcBef>
                  <a:spcPts val="0"/>
                </a:spcBef>
                <a:spcAft>
                  <a:spcPts val="0"/>
                </a:spcAft>
                <a:buClr>
                  <a:srgbClr val="000000"/>
                </a:buClr>
                <a:buSzPts val="970"/>
                <a:buFont typeface="Arial"/>
                <a:buNone/>
              </a:pPr>
              <a:endParaRPr sz="969" b="0" i="0" u="none" strike="noStrike" cap="none">
                <a:solidFill>
                  <a:srgbClr val="000000"/>
                </a:solidFill>
                <a:latin typeface="Arial"/>
                <a:ea typeface="Arial"/>
                <a:cs typeface="Arial"/>
                <a:sym typeface="Arial"/>
              </a:endParaRPr>
            </a:p>
          </p:txBody>
        </p:sp>
      </p:grpSp>
      <p:sp>
        <p:nvSpPr>
          <p:cNvPr id="193" name="Google Shape;193;p4"/>
          <p:cNvSpPr txBox="1"/>
          <p:nvPr/>
        </p:nvSpPr>
        <p:spPr>
          <a:xfrm>
            <a:off x="4599968" y="1031658"/>
            <a:ext cx="4169400" cy="1261827"/>
          </a:xfrm>
          <a:prstGeom prst="rect">
            <a:avLst/>
          </a:prstGeom>
          <a:noFill/>
          <a:ln>
            <a:noFill/>
          </a:ln>
        </p:spPr>
        <p:txBody>
          <a:bodyPr spcFirstLastPara="1" wrap="square" lIns="0" tIns="35250" rIns="0" bIns="0" anchor="t" anchorCtr="0">
            <a:spAutoFit/>
          </a:bodyPr>
          <a:lstStyle/>
          <a:p>
            <a:pPr marL="0" lvl="0" indent="0" algn="l" rtl="0">
              <a:lnSpc>
                <a:spcPct val="115000"/>
              </a:lnSpc>
              <a:spcBef>
                <a:spcPts val="1800"/>
              </a:spcBef>
              <a:spcAft>
                <a:spcPts val="0"/>
              </a:spcAft>
              <a:buClr>
                <a:schemeClr val="dk1"/>
              </a:buClr>
              <a:buSzPts val="1100"/>
              <a:buFont typeface="Arial"/>
              <a:buNone/>
            </a:pPr>
            <a:r>
              <a:rPr lang="en" sz="900" b="1" dirty="0">
                <a:solidFill>
                  <a:schemeClr val="dk1"/>
                </a:solidFill>
              </a:rPr>
              <a:t>How the Solution Supports the Mission</a:t>
            </a:r>
            <a:endParaRPr sz="900" b="1" i="0" u="none" strike="noStrike" cap="none" dirty="0">
              <a:solidFill>
                <a:srgbClr val="000000"/>
              </a:solidFill>
              <a:latin typeface="Arial"/>
              <a:ea typeface="Arial"/>
              <a:cs typeface="Arial"/>
              <a:sym typeface="Arial"/>
            </a:endParaRPr>
          </a:p>
          <a:p>
            <a:pPr marL="457200" lvl="0" indent="-276225" algn="l" rtl="0">
              <a:lnSpc>
                <a:spcPct val="115000"/>
              </a:lnSpc>
              <a:spcBef>
                <a:spcPts val="1000"/>
              </a:spcBef>
              <a:spcAft>
                <a:spcPts val="0"/>
              </a:spcAft>
              <a:buClr>
                <a:schemeClr val="dk1"/>
              </a:buClr>
              <a:buSzPts val="750"/>
              <a:buChar char="●"/>
            </a:pPr>
            <a:r>
              <a:rPr lang="en" sz="800" dirty="0">
                <a:solidFill>
                  <a:schemeClr val="dk1"/>
                </a:solidFill>
              </a:rPr>
              <a:t>Keeps life-safety and compliance systems operational during and after copper retirement.</a:t>
            </a:r>
            <a:endParaRPr sz="800" dirty="0">
              <a:solidFill>
                <a:schemeClr val="dk1"/>
              </a:solidFill>
            </a:endParaRPr>
          </a:p>
          <a:p>
            <a:pPr marL="457200" lvl="0" indent="-276225" algn="l" rtl="0">
              <a:lnSpc>
                <a:spcPct val="115000"/>
              </a:lnSpc>
              <a:spcBef>
                <a:spcPts val="0"/>
              </a:spcBef>
              <a:spcAft>
                <a:spcPts val="0"/>
              </a:spcAft>
              <a:buClr>
                <a:schemeClr val="dk1"/>
              </a:buClr>
              <a:buSzPts val="750"/>
              <a:buChar char="●"/>
            </a:pPr>
            <a:r>
              <a:rPr lang="en" sz="800" dirty="0">
                <a:solidFill>
                  <a:schemeClr val="dk1"/>
                </a:solidFill>
              </a:rPr>
              <a:t>Provides immediate cost savings</a:t>
            </a:r>
            <a:endParaRPr sz="800" dirty="0">
              <a:solidFill>
                <a:schemeClr val="dk1"/>
              </a:solidFill>
            </a:endParaRPr>
          </a:p>
          <a:p>
            <a:pPr marL="457200" lvl="0" indent="-276225" algn="l" rtl="0">
              <a:lnSpc>
                <a:spcPct val="115000"/>
              </a:lnSpc>
              <a:spcBef>
                <a:spcPts val="0"/>
              </a:spcBef>
              <a:spcAft>
                <a:spcPts val="0"/>
              </a:spcAft>
              <a:buClr>
                <a:schemeClr val="dk1"/>
              </a:buClr>
              <a:buSzPts val="750"/>
              <a:buChar char="●"/>
            </a:pPr>
            <a:r>
              <a:rPr lang="en" sz="800" dirty="0">
                <a:solidFill>
                  <a:schemeClr val="dk1"/>
                </a:solidFill>
              </a:rPr>
              <a:t>Reduces liability from unexpected outages and compliance failures.</a:t>
            </a:r>
            <a:endParaRPr sz="800" dirty="0">
              <a:solidFill>
                <a:schemeClr val="dk1"/>
              </a:solidFill>
            </a:endParaRPr>
          </a:p>
          <a:p>
            <a:pPr marL="457200" lvl="0" indent="-276225" algn="l" rtl="0">
              <a:lnSpc>
                <a:spcPct val="115000"/>
              </a:lnSpc>
              <a:spcBef>
                <a:spcPts val="0"/>
              </a:spcBef>
              <a:spcAft>
                <a:spcPts val="0"/>
              </a:spcAft>
              <a:buClr>
                <a:schemeClr val="dk1"/>
              </a:buClr>
              <a:buSzPts val="750"/>
              <a:buChar char="●"/>
            </a:pPr>
            <a:r>
              <a:rPr lang="en" sz="800" dirty="0">
                <a:solidFill>
                  <a:schemeClr val="dk1"/>
                </a:solidFill>
              </a:rPr>
              <a:t>Simplifies operations for IT, facilities, and finance teams.</a:t>
            </a:r>
            <a:endParaRPr sz="800" dirty="0"/>
          </a:p>
        </p:txBody>
      </p:sp>
      <p:sp>
        <p:nvSpPr>
          <p:cNvPr id="194" name="Google Shape;194;p4"/>
          <p:cNvSpPr txBox="1"/>
          <p:nvPr/>
        </p:nvSpPr>
        <p:spPr>
          <a:xfrm>
            <a:off x="275100" y="1307750"/>
            <a:ext cx="4098300" cy="984244"/>
          </a:xfrm>
          <a:prstGeom prst="rect">
            <a:avLst/>
          </a:prstGeom>
          <a:noFill/>
          <a:ln>
            <a:noFill/>
          </a:ln>
        </p:spPr>
        <p:txBody>
          <a:bodyPr spcFirstLastPara="1" wrap="square" lIns="0" tIns="9525" rIns="0" bIns="0" anchor="t" anchorCtr="0">
            <a:spAutoFit/>
          </a:bodyPr>
          <a:lstStyle/>
          <a:p>
            <a:pPr marL="0" marR="0" lvl="0" indent="0" algn="l" rtl="0">
              <a:lnSpc>
                <a:spcPct val="100000"/>
              </a:lnSpc>
              <a:spcBef>
                <a:spcPts val="0"/>
              </a:spcBef>
              <a:spcAft>
                <a:spcPts val="0"/>
              </a:spcAft>
              <a:buClr>
                <a:srgbClr val="000000"/>
              </a:buClr>
              <a:buSzPts val="650"/>
              <a:buFont typeface="Arial"/>
              <a:buNone/>
            </a:pPr>
            <a:r>
              <a:rPr lang="en" sz="900" b="1" i="0" u="none" strike="noStrike" cap="none" dirty="0">
                <a:solidFill>
                  <a:srgbClr val="000000"/>
                </a:solidFill>
                <a:latin typeface="Arial"/>
                <a:ea typeface="Arial"/>
                <a:cs typeface="Arial"/>
                <a:sym typeface="Arial"/>
              </a:rPr>
              <a:t> </a:t>
            </a:r>
            <a:r>
              <a:rPr lang="en" sz="900" b="1" dirty="0"/>
              <a:t>Competitive Environment</a:t>
            </a:r>
            <a:endParaRPr sz="900" b="1" i="0" u="none" strike="noStrike" cap="none" dirty="0">
              <a:solidFill>
                <a:srgbClr val="000000"/>
              </a:solidFill>
              <a:latin typeface="Arial"/>
              <a:ea typeface="Arial"/>
              <a:cs typeface="Arial"/>
              <a:sym typeface="Arial"/>
            </a:endParaRPr>
          </a:p>
          <a:p>
            <a:pPr marL="457200" lvl="0" indent="-276225" algn="l" rtl="0">
              <a:lnSpc>
                <a:spcPct val="115000"/>
              </a:lnSpc>
              <a:spcBef>
                <a:spcPts val="1000"/>
              </a:spcBef>
              <a:spcAft>
                <a:spcPts val="0"/>
              </a:spcAft>
              <a:buClr>
                <a:schemeClr val="dk1"/>
              </a:buClr>
              <a:buSzPts val="750"/>
              <a:buChar char="●"/>
            </a:pPr>
            <a:r>
              <a:rPr lang="en" sz="800" b="1" dirty="0">
                <a:solidFill>
                  <a:schemeClr val="dk1"/>
                </a:solidFill>
              </a:rPr>
              <a:t>Legacy POTS:</a:t>
            </a:r>
            <a:r>
              <a:rPr lang="en" sz="800" dirty="0">
                <a:solidFill>
                  <a:schemeClr val="dk1"/>
                </a:solidFill>
              </a:rPr>
              <a:t> Expensive, unreliable, being decommissioned.</a:t>
            </a:r>
            <a:endParaRPr sz="800" dirty="0">
              <a:solidFill>
                <a:schemeClr val="dk1"/>
              </a:solidFill>
            </a:endParaRPr>
          </a:p>
          <a:p>
            <a:pPr marL="457200" lvl="0" indent="-276225" algn="l" rtl="0">
              <a:lnSpc>
                <a:spcPct val="115000"/>
              </a:lnSpc>
              <a:spcBef>
                <a:spcPts val="0"/>
              </a:spcBef>
              <a:spcAft>
                <a:spcPts val="0"/>
              </a:spcAft>
              <a:buClr>
                <a:srgbClr val="222222"/>
              </a:buClr>
              <a:buSzPts val="750"/>
              <a:buChar char="●"/>
            </a:pPr>
            <a:r>
              <a:rPr lang="en" sz="800" b="1" dirty="0">
                <a:solidFill>
                  <a:schemeClr val="dk1"/>
                </a:solidFill>
              </a:rPr>
              <a:t>VoIP/ISP-based:</a:t>
            </a:r>
            <a:r>
              <a:rPr lang="en" sz="800" dirty="0">
                <a:solidFill>
                  <a:schemeClr val="dk1"/>
                </a:solidFill>
              </a:rPr>
              <a:t> Fail during power outages; not suitable for alarms, elevators, or fax.</a:t>
            </a:r>
            <a:r>
              <a:rPr lang="en" sz="800" dirty="0">
                <a:solidFill>
                  <a:srgbClr val="222222"/>
                </a:solidFill>
              </a:rPr>
              <a:t>  You still need a cellular backup.</a:t>
            </a:r>
            <a:endParaRPr sz="800" dirty="0">
              <a:solidFill>
                <a:srgbClr val="222222"/>
              </a:solidFill>
            </a:endParaRPr>
          </a:p>
          <a:p>
            <a:pPr marL="457200" lvl="0" indent="-276225" algn="l" rtl="0">
              <a:lnSpc>
                <a:spcPct val="115000"/>
              </a:lnSpc>
              <a:spcBef>
                <a:spcPts val="0"/>
              </a:spcBef>
              <a:spcAft>
                <a:spcPts val="0"/>
              </a:spcAft>
              <a:buClr>
                <a:srgbClr val="222222"/>
              </a:buClr>
              <a:buSzPts val="750"/>
              <a:buChar char="●"/>
            </a:pPr>
            <a:r>
              <a:rPr lang="en" sz="800" b="1" dirty="0">
                <a:solidFill>
                  <a:srgbClr val="222222"/>
                </a:solidFill>
              </a:rPr>
              <a:t>Ooma, MarketSpar: </a:t>
            </a:r>
            <a:r>
              <a:rPr lang="en" sz="800" dirty="0">
                <a:solidFill>
                  <a:srgbClr val="222222"/>
                </a:solidFill>
              </a:rPr>
              <a:t>Deployments are less turnkey, often requiring IT resources, added configuration, and longer implementation timelines.</a:t>
            </a:r>
            <a:endParaRPr sz="800" dirty="0">
              <a:solidFill>
                <a:schemeClr val="dk1"/>
              </a:solidFill>
            </a:endParaRPr>
          </a:p>
        </p:txBody>
      </p:sp>
      <p:sp>
        <p:nvSpPr>
          <p:cNvPr id="195" name="Google Shape;195;p4"/>
          <p:cNvSpPr/>
          <p:nvPr/>
        </p:nvSpPr>
        <p:spPr>
          <a:xfrm>
            <a:off x="249379" y="2354482"/>
            <a:ext cx="8681314" cy="72000"/>
          </a:xfrm>
          <a:custGeom>
            <a:avLst/>
            <a:gdLst/>
            <a:ahLst/>
            <a:cxnLst/>
            <a:rect l="l" t="t" r="r" b="b"/>
            <a:pathLst>
              <a:path w="8595360" h="120000" extrusionOk="0">
                <a:moveTo>
                  <a:pt x="0" y="0"/>
                </a:moveTo>
                <a:lnTo>
                  <a:pt x="8595360" y="0"/>
                </a:lnTo>
              </a:path>
            </a:pathLst>
          </a:custGeom>
          <a:noFill/>
          <a:ln w="12700" cap="flat" cmpd="sng">
            <a:solidFill>
              <a:srgbClr val="E22C91"/>
            </a:solidFill>
            <a:prstDash val="solid"/>
            <a:round/>
            <a:headEnd type="none" w="sm" len="sm"/>
            <a:tailEnd type="none" w="sm" len="sm"/>
          </a:ln>
        </p:spPr>
        <p:txBody>
          <a:bodyPr spcFirstLastPara="1" wrap="square" lIns="0" tIns="0" rIns="0" bIns="0" anchor="t" anchorCtr="0">
            <a:noAutofit/>
          </a:bodyPr>
          <a:lstStyle/>
          <a:p>
            <a:pPr marL="0" marR="0" lvl="0" indent="0" algn="l" rtl="0">
              <a:lnSpc>
                <a:spcPct val="100000"/>
              </a:lnSpc>
              <a:spcBef>
                <a:spcPts val="0"/>
              </a:spcBef>
              <a:spcAft>
                <a:spcPts val="0"/>
              </a:spcAft>
              <a:buClr>
                <a:srgbClr val="000000"/>
              </a:buClr>
              <a:buSzPts val="1100"/>
              <a:buFont typeface="Arial"/>
              <a:buNone/>
            </a:pPr>
            <a:endParaRPr sz="1100" b="0" i="0" u="none" strike="noStrike" cap="none">
              <a:solidFill>
                <a:srgbClr val="000000"/>
              </a:solidFill>
              <a:latin typeface="Arial"/>
              <a:ea typeface="Arial"/>
              <a:cs typeface="Arial"/>
              <a:sym typeface="Arial"/>
            </a:endParaRPr>
          </a:p>
        </p:txBody>
      </p:sp>
      <p:sp>
        <p:nvSpPr>
          <p:cNvPr id="196" name="Google Shape;196;p4"/>
          <p:cNvSpPr txBox="1">
            <a:spLocks noGrp="1"/>
          </p:cNvSpPr>
          <p:nvPr>
            <p:ph type="sldNum" idx="12"/>
          </p:nvPr>
        </p:nvSpPr>
        <p:spPr>
          <a:xfrm>
            <a:off x="8564569" y="4873005"/>
            <a:ext cx="297300" cy="138600"/>
          </a:xfrm>
          <a:prstGeom prst="rect">
            <a:avLst/>
          </a:prstGeom>
          <a:noFill/>
          <a:ln>
            <a:noFill/>
          </a:ln>
        </p:spPr>
        <p:txBody>
          <a:bodyPr spcFirstLastPara="1" wrap="square" lIns="0" tIns="0" rIns="0" bIns="0" anchor="ctr" anchorCtr="0">
            <a:spAutoFit/>
          </a:bodyPr>
          <a:lstStyle/>
          <a:p>
            <a:pPr marL="25400" lvl="0" indent="0" algn="r" rtl="0">
              <a:lnSpc>
                <a:spcPct val="103777"/>
              </a:lnSpc>
              <a:spcBef>
                <a:spcPts val="0"/>
              </a:spcBef>
              <a:spcAft>
                <a:spcPts val="0"/>
              </a:spcAft>
              <a:buSzPts val="600"/>
              <a:buNone/>
            </a:pPr>
            <a:fld id="{00000000-1234-1234-1234-123412341234}" type="slidenum">
              <a:rPr lang="en"/>
              <a:t>4</a:t>
            </a:fld>
            <a:endParaRPr/>
          </a:p>
        </p:txBody>
      </p:sp>
      <p:sp>
        <p:nvSpPr>
          <p:cNvPr id="197" name="Google Shape;197;p4"/>
          <p:cNvSpPr txBox="1">
            <a:spLocks noGrp="1"/>
          </p:cNvSpPr>
          <p:nvPr>
            <p:ph type="ftr" idx="11"/>
          </p:nvPr>
        </p:nvSpPr>
        <p:spPr>
          <a:xfrm>
            <a:off x="7255096" y="4873005"/>
            <a:ext cx="1428300" cy="107700"/>
          </a:xfrm>
          <a:prstGeom prst="rect">
            <a:avLst/>
          </a:prstGeom>
          <a:noFill/>
          <a:ln>
            <a:noFill/>
          </a:ln>
        </p:spPr>
        <p:txBody>
          <a:bodyPr spcFirstLastPara="1" wrap="square" lIns="0" tIns="0" rIns="0" bIns="0" anchor="ctr" anchorCtr="0">
            <a:spAutoFit/>
          </a:bodyPr>
          <a:lstStyle/>
          <a:p>
            <a:pPr marL="12700" lvl="0" indent="0" algn="ctr" rtl="0">
              <a:lnSpc>
                <a:spcPct val="133428"/>
              </a:lnSpc>
              <a:spcBef>
                <a:spcPts val="0"/>
              </a:spcBef>
              <a:spcAft>
                <a:spcPts val="0"/>
              </a:spcAft>
              <a:buSzPts val="700"/>
              <a:buNone/>
            </a:pPr>
            <a:r>
              <a:rPr lang="en" sz="700"/>
              <a:t>FOR INTERNAL USE ONLY</a:t>
            </a:r>
            <a:endParaRPr/>
          </a:p>
        </p:txBody>
      </p:sp>
      <p:cxnSp>
        <p:nvCxnSpPr>
          <p:cNvPr id="198" name="Google Shape;198;p4"/>
          <p:cNvCxnSpPr/>
          <p:nvPr/>
        </p:nvCxnSpPr>
        <p:spPr>
          <a:xfrm flipH="1">
            <a:off x="4449025" y="1213860"/>
            <a:ext cx="10800" cy="1108200"/>
          </a:xfrm>
          <a:prstGeom prst="straightConnector1">
            <a:avLst/>
          </a:prstGeom>
          <a:noFill/>
          <a:ln w="9525" cap="flat" cmpd="sng">
            <a:solidFill>
              <a:srgbClr val="E62689"/>
            </a:solidFill>
            <a:prstDash val="solid"/>
            <a:round/>
            <a:headEnd type="none" w="sm" len="sm"/>
            <a:tailEnd type="none" w="sm" len="sm"/>
          </a:ln>
        </p:spPr>
      </p:cxnSp>
      <p:sp>
        <p:nvSpPr>
          <p:cNvPr id="199" name="Google Shape;199;p4"/>
          <p:cNvSpPr txBox="1"/>
          <p:nvPr/>
        </p:nvSpPr>
        <p:spPr>
          <a:xfrm>
            <a:off x="239550" y="2380265"/>
            <a:ext cx="4266000" cy="1046400"/>
          </a:xfrm>
          <a:prstGeom prst="rect">
            <a:avLst/>
          </a:prstGeom>
          <a:noFill/>
          <a:ln>
            <a:noFill/>
          </a:ln>
        </p:spPr>
        <p:txBody>
          <a:bodyPr spcFirstLastPara="1" wrap="square" lIns="0" tIns="35250" rIns="0" bIns="0" anchor="t" anchorCtr="0">
            <a:spAutoFit/>
          </a:bodyPr>
          <a:lstStyle/>
          <a:p>
            <a:pPr marL="12700" marR="0" lvl="0" indent="0" algn="l" rtl="0">
              <a:lnSpc>
                <a:spcPct val="100000"/>
              </a:lnSpc>
              <a:spcBef>
                <a:spcPts val="0"/>
              </a:spcBef>
              <a:spcAft>
                <a:spcPts val="0"/>
              </a:spcAft>
              <a:buClr>
                <a:srgbClr val="000000"/>
              </a:buClr>
              <a:buSzPts val="800"/>
              <a:buFont typeface="Arial"/>
              <a:buNone/>
            </a:pPr>
            <a:r>
              <a:rPr lang="en" sz="800" b="1" i="0" u="none" strike="noStrike" cap="none" dirty="0">
                <a:solidFill>
                  <a:srgbClr val="000000"/>
                </a:solidFill>
                <a:latin typeface="Arial"/>
                <a:ea typeface="Arial"/>
                <a:cs typeface="Arial"/>
                <a:sym typeface="Arial"/>
              </a:rPr>
              <a:t>Opportunity –</a:t>
            </a:r>
            <a:endParaRPr sz="800" b="0" i="0" u="none" strike="noStrike" cap="none" dirty="0">
              <a:solidFill>
                <a:srgbClr val="000000"/>
              </a:solidFill>
              <a:latin typeface="Arial"/>
              <a:ea typeface="Arial"/>
              <a:cs typeface="Arial"/>
              <a:sym typeface="Arial"/>
            </a:endParaRPr>
          </a:p>
          <a:p>
            <a:pPr marL="457200" lvl="0" indent="-276225" algn="l" rtl="0">
              <a:lnSpc>
                <a:spcPct val="115000"/>
              </a:lnSpc>
              <a:spcBef>
                <a:spcPts val="1000"/>
              </a:spcBef>
              <a:spcAft>
                <a:spcPts val="0"/>
              </a:spcAft>
              <a:buClr>
                <a:schemeClr val="dk1"/>
              </a:buClr>
              <a:buSzPts val="750"/>
              <a:buChar char="●"/>
            </a:pPr>
            <a:r>
              <a:rPr lang="en" sz="750" b="1" dirty="0">
                <a:solidFill>
                  <a:schemeClr val="dk1"/>
                </a:solidFill>
              </a:rPr>
              <a:t>Enterprise &amp; Large Business:</a:t>
            </a:r>
            <a:r>
              <a:rPr lang="en" sz="750" dirty="0">
                <a:solidFill>
                  <a:schemeClr val="dk1"/>
                </a:solidFill>
              </a:rPr>
              <a:t> Consolidate oversight across hundreds of POTS replacements; reduce OPEX.</a:t>
            </a:r>
            <a:endParaRPr sz="750" dirty="0">
              <a:solidFill>
                <a:schemeClr val="dk1"/>
              </a:solidFill>
            </a:endParaRPr>
          </a:p>
          <a:p>
            <a:pPr marL="457200" lvl="0" indent="-276225" algn="l" rtl="0">
              <a:lnSpc>
                <a:spcPct val="115000"/>
              </a:lnSpc>
              <a:spcBef>
                <a:spcPts val="0"/>
              </a:spcBef>
              <a:spcAft>
                <a:spcPts val="0"/>
              </a:spcAft>
              <a:buClr>
                <a:schemeClr val="dk1"/>
              </a:buClr>
              <a:buSzPts val="750"/>
              <a:buChar char="●"/>
            </a:pPr>
            <a:r>
              <a:rPr lang="en" sz="750" b="1" dirty="0">
                <a:solidFill>
                  <a:schemeClr val="dk1"/>
                </a:solidFill>
              </a:rPr>
              <a:t>Small Business &amp; Retail:</a:t>
            </a:r>
            <a:r>
              <a:rPr lang="en" sz="750" dirty="0">
                <a:solidFill>
                  <a:schemeClr val="dk1"/>
                </a:solidFill>
              </a:rPr>
              <a:t> Affordable, simple migration for alarm, fax, and POS lines.</a:t>
            </a:r>
            <a:endParaRPr sz="750" dirty="0">
              <a:solidFill>
                <a:schemeClr val="dk1"/>
              </a:solidFill>
            </a:endParaRPr>
          </a:p>
          <a:p>
            <a:pPr marL="457200" lvl="0" indent="-276225" algn="l" rtl="0">
              <a:lnSpc>
                <a:spcPct val="115000"/>
              </a:lnSpc>
              <a:spcBef>
                <a:spcPts val="0"/>
              </a:spcBef>
              <a:spcAft>
                <a:spcPts val="0"/>
              </a:spcAft>
              <a:buClr>
                <a:schemeClr val="dk1"/>
              </a:buClr>
              <a:buSzPts val="750"/>
              <a:buChar char="●"/>
            </a:pPr>
            <a:r>
              <a:rPr lang="en" sz="750" b="1" dirty="0">
                <a:solidFill>
                  <a:schemeClr val="dk1"/>
                </a:solidFill>
              </a:rPr>
              <a:t>Government &amp; Municipalities:</a:t>
            </a:r>
            <a:r>
              <a:rPr lang="en" sz="750" dirty="0">
                <a:solidFill>
                  <a:schemeClr val="dk1"/>
                </a:solidFill>
              </a:rPr>
              <a:t> Courthouses, jails, public safety facilities stay compliant.</a:t>
            </a:r>
            <a:endParaRPr sz="750" dirty="0">
              <a:solidFill>
                <a:schemeClr val="dk1"/>
              </a:solidFill>
            </a:endParaRPr>
          </a:p>
          <a:p>
            <a:pPr marL="0" lvl="0" indent="0" algn="l" rtl="0">
              <a:lnSpc>
                <a:spcPct val="115000"/>
              </a:lnSpc>
              <a:spcBef>
                <a:spcPts val="1000"/>
              </a:spcBef>
              <a:spcAft>
                <a:spcPts val="1000"/>
              </a:spcAft>
              <a:buNone/>
            </a:pPr>
            <a:endParaRPr sz="650" dirty="0">
              <a:solidFill>
                <a:schemeClr val="dk1"/>
              </a:solidFill>
            </a:endParaRPr>
          </a:p>
        </p:txBody>
      </p:sp>
      <p:pic>
        <p:nvPicPr>
          <p:cNvPr id="200" name="Google Shape;200;p4"/>
          <p:cNvPicPr preferRelativeResize="0"/>
          <p:nvPr/>
        </p:nvPicPr>
        <p:blipFill rotWithShape="1">
          <a:blip r:embed="rId4">
            <a:alphaModFix/>
          </a:blip>
          <a:srcRect/>
          <a:stretch/>
        </p:blipFill>
        <p:spPr>
          <a:xfrm>
            <a:off x="219250" y="4510634"/>
            <a:ext cx="1256028" cy="447832"/>
          </a:xfrm>
          <a:prstGeom prst="rect">
            <a:avLst/>
          </a:prstGeom>
          <a:noFill/>
          <a:ln>
            <a:noFill/>
          </a:ln>
        </p:spPr>
      </p:pic>
      <p:sp>
        <p:nvSpPr>
          <p:cNvPr id="201" name="Google Shape;201;p4"/>
          <p:cNvSpPr txBox="1"/>
          <p:nvPr/>
        </p:nvSpPr>
        <p:spPr>
          <a:xfrm>
            <a:off x="4505475" y="2403903"/>
            <a:ext cx="4356300" cy="1099988"/>
          </a:xfrm>
          <a:prstGeom prst="rect">
            <a:avLst/>
          </a:prstGeom>
          <a:noFill/>
          <a:ln>
            <a:noFill/>
          </a:ln>
        </p:spPr>
        <p:txBody>
          <a:bodyPr spcFirstLastPara="1" wrap="square" lIns="0" tIns="35250" rIns="0" bIns="0" anchor="t" anchorCtr="0">
            <a:spAutoFit/>
          </a:bodyPr>
          <a:lstStyle/>
          <a:p>
            <a:pPr marL="596900" lvl="0" indent="-276225" algn="l" rtl="0">
              <a:lnSpc>
                <a:spcPct val="115000"/>
              </a:lnSpc>
              <a:spcBef>
                <a:spcPts val="1000"/>
              </a:spcBef>
              <a:spcAft>
                <a:spcPts val="0"/>
              </a:spcAft>
              <a:buClr>
                <a:schemeClr val="dk1"/>
              </a:buClr>
              <a:buSzPts val="750"/>
              <a:buChar char="●"/>
            </a:pPr>
            <a:r>
              <a:rPr lang="en" sz="800" b="1" dirty="0">
                <a:solidFill>
                  <a:schemeClr val="dk1"/>
                </a:solidFill>
              </a:rPr>
              <a:t>Schools &amp; Universities:</a:t>
            </a:r>
            <a:r>
              <a:rPr lang="en" sz="800" dirty="0">
                <a:solidFill>
                  <a:schemeClr val="dk1"/>
                </a:solidFill>
              </a:rPr>
              <a:t> Keep red phones, alarms, elevators, and fax systems compliant and online.</a:t>
            </a:r>
            <a:endParaRPr sz="800" dirty="0">
              <a:solidFill>
                <a:schemeClr val="dk1"/>
              </a:solidFill>
            </a:endParaRPr>
          </a:p>
          <a:p>
            <a:pPr marL="596900" lvl="0" indent="-276225" algn="l" rtl="0">
              <a:lnSpc>
                <a:spcPct val="115000"/>
              </a:lnSpc>
              <a:spcBef>
                <a:spcPts val="0"/>
              </a:spcBef>
              <a:spcAft>
                <a:spcPts val="0"/>
              </a:spcAft>
              <a:buClr>
                <a:schemeClr val="dk1"/>
              </a:buClr>
              <a:buSzPts val="750"/>
              <a:buChar char="●"/>
            </a:pPr>
            <a:r>
              <a:rPr lang="en" sz="800" b="1" dirty="0">
                <a:solidFill>
                  <a:schemeClr val="dk1"/>
                </a:solidFill>
              </a:rPr>
              <a:t>Property Management:</a:t>
            </a:r>
            <a:r>
              <a:rPr lang="en" sz="800" dirty="0">
                <a:solidFill>
                  <a:schemeClr val="dk1"/>
                </a:solidFill>
              </a:rPr>
              <a:t> Maintain compliant elevator/fire panels across multi-tenant properties.</a:t>
            </a:r>
            <a:endParaRPr sz="800" dirty="0">
              <a:solidFill>
                <a:schemeClr val="dk1"/>
              </a:solidFill>
            </a:endParaRPr>
          </a:p>
          <a:p>
            <a:pPr marL="596900" lvl="0" indent="-276225" algn="l" rtl="0">
              <a:lnSpc>
                <a:spcPct val="115000"/>
              </a:lnSpc>
              <a:spcBef>
                <a:spcPts val="0"/>
              </a:spcBef>
              <a:spcAft>
                <a:spcPts val="0"/>
              </a:spcAft>
              <a:buClr>
                <a:schemeClr val="dk1"/>
              </a:buClr>
              <a:buSzPts val="750"/>
              <a:buChar char="●"/>
            </a:pPr>
            <a:r>
              <a:rPr lang="en" sz="800" b="1" dirty="0">
                <a:solidFill>
                  <a:schemeClr val="dk1"/>
                </a:solidFill>
              </a:rPr>
              <a:t>Utilities &amp; Industrial:</a:t>
            </a:r>
            <a:r>
              <a:rPr lang="en" sz="800" dirty="0">
                <a:solidFill>
                  <a:schemeClr val="dk1"/>
                </a:solidFill>
              </a:rPr>
              <a:t> Support SCADA and monitoring lines with reliable backup.</a:t>
            </a:r>
            <a:endParaRPr sz="800" dirty="0">
              <a:solidFill>
                <a:schemeClr val="dk1"/>
              </a:solidFill>
            </a:endParaRPr>
          </a:p>
          <a:p>
            <a:pPr marL="0" marR="0" lvl="0" indent="0" algn="l" rtl="0">
              <a:lnSpc>
                <a:spcPct val="100000"/>
              </a:lnSpc>
              <a:spcBef>
                <a:spcPts val="1000"/>
              </a:spcBef>
              <a:spcAft>
                <a:spcPts val="0"/>
              </a:spcAft>
              <a:buNone/>
            </a:pPr>
            <a:endParaRPr sz="650" b="1"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205"/>
        <p:cNvGrpSpPr/>
        <p:nvPr/>
      </p:nvGrpSpPr>
      <p:grpSpPr>
        <a:xfrm>
          <a:off x="0" y="0"/>
          <a:ext cx="0" cy="0"/>
          <a:chOff x="0" y="0"/>
          <a:chExt cx="0" cy="0"/>
        </a:xfrm>
      </p:grpSpPr>
      <p:sp>
        <p:nvSpPr>
          <p:cNvPr id="206" name="Google Shape;206;p5"/>
          <p:cNvSpPr/>
          <p:nvPr/>
        </p:nvSpPr>
        <p:spPr>
          <a:xfrm>
            <a:off x="346014" y="3334670"/>
            <a:ext cx="8515855" cy="1050657"/>
          </a:xfrm>
          <a:prstGeom prst="roundRect">
            <a:avLst>
              <a:gd name="adj" fmla="val 9153"/>
            </a:avLst>
          </a:prstGeom>
          <a:noFill/>
          <a:ln w="12700" cap="flat" cmpd="sng">
            <a:solidFill>
              <a:srgbClr val="FDD704"/>
            </a:solidFill>
            <a:prstDash val="solid"/>
            <a:round/>
            <a:headEnd type="none" w="sm" len="sm"/>
            <a:tailEnd type="none" w="sm" len="sm"/>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Arial"/>
              <a:ea typeface="Arial"/>
              <a:cs typeface="Arial"/>
              <a:sym typeface="Arial"/>
            </a:endParaRPr>
          </a:p>
        </p:txBody>
      </p:sp>
      <p:graphicFrame>
        <p:nvGraphicFramePr>
          <p:cNvPr id="207" name="Google Shape;207;p5"/>
          <p:cNvGraphicFramePr/>
          <p:nvPr/>
        </p:nvGraphicFramePr>
        <p:xfrm>
          <a:off x="304151" y="858704"/>
          <a:ext cx="3968900" cy="1677200"/>
        </p:xfrm>
        <a:graphic>
          <a:graphicData uri="http://schemas.openxmlformats.org/drawingml/2006/table">
            <a:tbl>
              <a:tblPr firstRow="1" bandRow="1">
                <a:noFill/>
                <a:tableStyleId>{3381861E-818A-40AB-8A10-FB4C05BB17DE}</a:tableStyleId>
              </a:tblPr>
              <a:tblGrid>
                <a:gridCol w="817875">
                  <a:extLst>
                    <a:ext uri="{9D8B030D-6E8A-4147-A177-3AD203B41FA5}">
                      <a16:colId xmlns:a16="http://schemas.microsoft.com/office/drawing/2014/main" val="20000"/>
                    </a:ext>
                  </a:extLst>
                </a:gridCol>
                <a:gridCol w="3151025">
                  <a:extLst>
                    <a:ext uri="{9D8B030D-6E8A-4147-A177-3AD203B41FA5}">
                      <a16:colId xmlns:a16="http://schemas.microsoft.com/office/drawing/2014/main" val="20001"/>
                    </a:ext>
                  </a:extLst>
                </a:gridCol>
              </a:tblGrid>
              <a:tr h="385425">
                <a:tc>
                  <a:txBody>
                    <a:bodyPr/>
                    <a:lstStyle/>
                    <a:p>
                      <a:pPr marL="0" marR="0" lvl="0" indent="0" algn="l" rtl="0">
                        <a:lnSpc>
                          <a:spcPct val="100000"/>
                        </a:lnSpc>
                        <a:spcBef>
                          <a:spcPts val="0"/>
                        </a:spcBef>
                        <a:spcAft>
                          <a:spcPts val="0"/>
                        </a:spcAft>
                        <a:buClr>
                          <a:srgbClr val="000000"/>
                        </a:buClr>
                        <a:buSzPts val="700"/>
                        <a:buFont typeface="Arial"/>
                        <a:buNone/>
                      </a:pPr>
                      <a:endParaRPr sz="700" u="none" strike="noStrike" cap="none">
                        <a:latin typeface="Arial"/>
                        <a:ea typeface="Arial"/>
                        <a:cs typeface="Arial"/>
                        <a:sym typeface="Arial"/>
                      </a:endParaRPr>
                    </a:p>
                  </a:txBody>
                  <a:tcPr marL="0" marR="0" marT="0" marB="0">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tc>
                  <a:txBody>
                    <a:bodyPr/>
                    <a:lstStyle/>
                    <a:p>
                      <a:pPr marL="0" lvl="0" indent="0" algn="l" rtl="0">
                        <a:lnSpc>
                          <a:spcPct val="115000"/>
                        </a:lnSpc>
                        <a:spcBef>
                          <a:spcPts val="1000"/>
                        </a:spcBef>
                        <a:spcAft>
                          <a:spcPts val="1000"/>
                        </a:spcAft>
                        <a:buNone/>
                      </a:pPr>
                      <a:r>
                        <a:rPr lang="en" sz="800" b="1">
                          <a:solidFill>
                            <a:srgbClr val="E10074"/>
                          </a:solidFill>
                        </a:rPr>
                        <a:t>“We already use VoIP.”</a:t>
                      </a:r>
                      <a:endParaRPr sz="800" b="1" u="none" strike="noStrike" cap="none">
                        <a:solidFill>
                          <a:srgbClr val="E10074"/>
                        </a:solidFill>
                        <a:latin typeface="Arial"/>
                        <a:ea typeface="Arial"/>
                        <a:cs typeface="Arial"/>
                        <a:sym typeface="Arial"/>
                      </a:endParaRPr>
                    </a:p>
                  </a:txBody>
                  <a:tcPr marL="0" marR="0" marT="0" marB="0">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extLst>
                  <a:ext uri="{0D108BD9-81ED-4DB2-BD59-A6C34878D82A}">
                    <a16:rowId xmlns:a16="http://schemas.microsoft.com/office/drawing/2014/main" val="10000"/>
                  </a:ext>
                </a:extLst>
              </a:tr>
              <a:tr h="1291775">
                <a:tc>
                  <a:txBody>
                    <a:bodyPr/>
                    <a:lstStyle/>
                    <a:p>
                      <a:pPr marL="50800" marR="0" lvl="0" indent="0" algn="l" rtl="0">
                        <a:lnSpc>
                          <a:spcPct val="100000"/>
                        </a:lnSpc>
                        <a:spcBef>
                          <a:spcPts val="0"/>
                        </a:spcBef>
                        <a:spcAft>
                          <a:spcPts val="0"/>
                        </a:spcAft>
                        <a:buClr>
                          <a:srgbClr val="000000"/>
                        </a:buClr>
                        <a:buSzPts val="800"/>
                        <a:buFont typeface="Arial"/>
                        <a:buNone/>
                      </a:pPr>
                      <a:r>
                        <a:rPr lang="en" sz="800" b="1" u="none" strike="noStrike" cap="none">
                          <a:solidFill>
                            <a:srgbClr val="18518E"/>
                          </a:solidFill>
                          <a:latin typeface="Arial"/>
                          <a:ea typeface="Arial"/>
                          <a:cs typeface="Arial"/>
                          <a:sym typeface="Arial"/>
                        </a:rPr>
                        <a:t>Response</a:t>
                      </a:r>
                      <a:endParaRPr sz="800" u="none" strike="noStrike" cap="none">
                        <a:solidFill>
                          <a:srgbClr val="18518E"/>
                        </a:solidFill>
                        <a:latin typeface="Arial"/>
                        <a:ea typeface="Arial"/>
                        <a:cs typeface="Arial"/>
                        <a:sym typeface="Arial"/>
                      </a:endParaRPr>
                    </a:p>
                  </a:txBody>
                  <a:tcPr marL="0" marR="0" marT="0" marB="0">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tc>
                  <a:txBody>
                    <a:bodyPr/>
                    <a:lstStyle/>
                    <a:p>
                      <a:pPr marL="0" lvl="0" indent="0" algn="l" rtl="0">
                        <a:lnSpc>
                          <a:spcPct val="115000"/>
                        </a:lnSpc>
                        <a:spcBef>
                          <a:spcPts val="1000"/>
                        </a:spcBef>
                        <a:spcAft>
                          <a:spcPts val="1000"/>
                        </a:spcAft>
                        <a:buNone/>
                      </a:pPr>
                      <a:r>
                        <a:rPr lang="en" sz="750"/>
                        <a:t>That’s great — glad you’ve moved away from legacy POTS lines. The next question is redundancy: what happens if your internet or power goes down? VoIP alone doesn’t reliably support critical systems like alarms, elevators, or fax. Simplifi ensures those services remain online, even in an outage.</a:t>
                      </a:r>
                      <a:endParaRPr sz="750"/>
                    </a:p>
                  </a:txBody>
                  <a:tcPr marL="0" marR="0" marT="30000" marB="0">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extLst>
                  <a:ext uri="{0D108BD9-81ED-4DB2-BD59-A6C34878D82A}">
                    <a16:rowId xmlns:a16="http://schemas.microsoft.com/office/drawing/2014/main" val="10001"/>
                  </a:ext>
                </a:extLst>
              </a:tr>
            </a:tbl>
          </a:graphicData>
        </a:graphic>
      </p:graphicFrame>
      <p:pic>
        <p:nvPicPr>
          <p:cNvPr id="208" name="Google Shape;208;p5"/>
          <p:cNvPicPr preferRelativeResize="0"/>
          <p:nvPr/>
        </p:nvPicPr>
        <p:blipFill rotWithShape="1">
          <a:blip r:embed="rId3">
            <a:alphaModFix/>
          </a:blip>
          <a:srcRect/>
          <a:stretch/>
        </p:blipFill>
        <p:spPr>
          <a:xfrm>
            <a:off x="382039" y="940532"/>
            <a:ext cx="151286" cy="151247"/>
          </a:xfrm>
          <a:prstGeom prst="rect">
            <a:avLst/>
          </a:prstGeom>
          <a:noFill/>
          <a:ln>
            <a:noFill/>
          </a:ln>
        </p:spPr>
      </p:pic>
      <p:grpSp>
        <p:nvGrpSpPr>
          <p:cNvPr id="209" name="Google Shape;209;p5"/>
          <p:cNvGrpSpPr/>
          <p:nvPr/>
        </p:nvGrpSpPr>
        <p:grpSpPr>
          <a:xfrm>
            <a:off x="341405" y="734639"/>
            <a:ext cx="296228" cy="388221"/>
            <a:chOff x="366359" y="1010896"/>
            <a:chExt cx="394970" cy="517628"/>
          </a:xfrm>
        </p:grpSpPr>
        <p:pic>
          <p:nvPicPr>
            <p:cNvPr id="210" name="Google Shape;210;p5"/>
            <p:cNvPicPr preferRelativeResize="0"/>
            <p:nvPr/>
          </p:nvPicPr>
          <p:blipFill rotWithShape="1">
            <a:blip r:embed="rId4">
              <a:alphaModFix/>
            </a:blip>
            <a:srcRect/>
            <a:stretch/>
          </p:blipFill>
          <p:spPr>
            <a:xfrm>
              <a:off x="431152" y="1010896"/>
              <a:ext cx="155505" cy="238393"/>
            </a:xfrm>
            <a:prstGeom prst="rect">
              <a:avLst/>
            </a:prstGeom>
            <a:noFill/>
            <a:ln>
              <a:noFill/>
            </a:ln>
          </p:spPr>
        </p:pic>
        <p:sp>
          <p:nvSpPr>
            <p:cNvPr id="211" name="Google Shape;211;p5"/>
            <p:cNvSpPr/>
            <p:nvPr/>
          </p:nvSpPr>
          <p:spPr>
            <a:xfrm>
              <a:off x="366359" y="1062434"/>
              <a:ext cx="394970" cy="466090"/>
            </a:xfrm>
            <a:custGeom>
              <a:avLst/>
              <a:gdLst/>
              <a:ahLst/>
              <a:cxnLst/>
              <a:rect l="l" t="t" r="r" b="b"/>
              <a:pathLst>
                <a:path w="394970" h="466090" extrusionOk="0">
                  <a:moveTo>
                    <a:pt x="71294" y="216084"/>
                  </a:moveTo>
                  <a:lnTo>
                    <a:pt x="71294" y="109219"/>
                  </a:lnTo>
                  <a:lnTo>
                    <a:pt x="49522" y="76380"/>
                  </a:lnTo>
                  <a:lnTo>
                    <a:pt x="35645" y="73579"/>
                  </a:lnTo>
                  <a:lnTo>
                    <a:pt x="21772" y="76380"/>
                  </a:lnTo>
                  <a:lnTo>
                    <a:pt x="10442" y="84017"/>
                  </a:lnTo>
                  <a:lnTo>
                    <a:pt x="2801" y="95345"/>
                  </a:lnTo>
                  <a:lnTo>
                    <a:pt x="0" y="109219"/>
                  </a:lnTo>
                  <a:lnTo>
                    <a:pt x="0" y="346746"/>
                  </a:lnTo>
                  <a:lnTo>
                    <a:pt x="9259" y="392921"/>
                  </a:lnTo>
                  <a:lnTo>
                    <a:pt x="34631" y="430653"/>
                  </a:lnTo>
                  <a:lnTo>
                    <a:pt x="72303" y="456121"/>
                  </a:lnTo>
                  <a:lnTo>
                    <a:pt x="118463" y="465505"/>
                  </a:lnTo>
                  <a:lnTo>
                    <a:pt x="118681" y="465505"/>
                  </a:lnTo>
                  <a:lnTo>
                    <a:pt x="198021" y="465505"/>
                  </a:lnTo>
                  <a:lnTo>
                    <a:pt x="227790" y="461708"/>
                  </a:lnTo>
                  <a:lnTo>
                    <a:pt x="279186" y="433455"/>
                  </a:lnTo>
                  <a:lnTo>
                    <a:pt x="329934" y="356556"/>
                  </a:lnTo>
                  <a:lnTo>
                    <a:pt x="359548" y="300953"/>
                  </a:lnTo>
                  <a:lnTo>
                    <a:pt x="381490" y="257419"/>
                  </a:lnTo>
                  <a:lnTo>
                    <a:pt x="394965" y="218588"/>
                  </a:lnTo>
                  <a:lnTo>
                    <a:pt x="391134" y="208370"/>
                  </a:lnTo>
                  <a:lnTo>
                    <a:pt x="383402" y="200121"/>
                  </a:lnTo>
                  <a:lnTo>
                    <a:pt x="374787" y="195951"/>
                  </a:lnTo>
                  <a:lnTo>
                    <a:pt x="365525" y="194867"/>
                  </a:lnTo>
                  <a:lnTo>
                    <a:pt x="356407" y="196828"/>
                  </a:lnTo>
                  <a:lnTo>
                    <a:pt x="348224" y="201796"/>
                  </a:lnTo>
                  <a:lnTo>
                    <a:pt x="285078" y="275357"/>
                  </a:lnTo>
                  <a:lnTo>
                    <a:pt x="285078" y="37994"/>
                  </a:lnTo>
                  <a:lnTo>
                    <a:pt x="283233" y="23960"/>
                  </a:lnTo>
                  <a:lnTo>
                    <a:pt x="276387" y="12134"/>
                  </a:lnTo>
                  <a:lnTo>
                    <a:pt x="265605" y="3740"/>
                  </a:lnTo>
                  <a:lnTo>
                    <a:pt x="251956" y="0"/>
                  </a:lnTo>
                  <a:lnTo>
                    <a:pt x="237919" y="1844"/>
                  </a:lnTo>
                  <a:lnTo>
                    <a:pt x="226090" y="8690"/>
                  </a:lnTo>
                  <a:lnTo>
                    <a:pt x="217694" y="19471"/>
                  </a:lnTo>
                  <a:lnTo>
                    <a:pt x="213952" y="33122"/>
                  </a:lnTo>
                  <a:lnTo>
                    <a:pt x="213844" y="34725"/>
                  </a:lnTo>
                  <a:lnTo>
                    <a:pt x="213844" y="36328"/>
                  </a:lnTo>
                  <a:lnTo>
                    <a:pt x="213943" y="37939"/>
                  </a:lnTo>
                  <a:lnTo>
                    <a:pt x="213943" y="180444"/>
                  </a:lnTo>
                </a:path>
              </a:pathLst>
            </a:custGeom>
            <a:noFill/>
            <a:ln w="9525" cap="flat" cmpd="sng">
              <a:solidFill>
                <a:srgbClr val="E10074"/>
              </a:solidFill>
              <a:prstDash val="solid"/>
              <a:round/>
              <a:headEnd type="none" w="sm" len="sm"/>
              <a:tailEnd type="none" w="sm" len="sm"/>
            </a:ln>
          </p:spPr>
          <p:txBody>
            <a:bodyPr spcFirstLastPara="1" wrap="square" lIns="0" tIns="0" rIns="0" bIns="0" anchor="t" anchorCtr="0">
              <a:noAutofit/>
            </a:bodyPr>
            <a:lstStyle/>
            <a:p>
              <a:pPr marL="0" marR="0" lvl="0" indent="0" algn="l" rtl="0">
                <a:lnSpc>
                  <a:spcPct val="100000"/>
                </a:lnSpc>
                <a:spcBef>
                  <a:spcPts val="0"/>
                </a:spcBef>
                <a:spcAft>
                  <a:spcPts val="0"/>
                </a:spcAft>
                <a:buClr>
                  <a:srgbClr val="000000"/>
                </a:buClr>
                <a:buSzPts val="1100"/>
                <a:buFont typeface="Arial"/>
                <a:buNone/>
              </a:pPr>
              <a:endParaRPr sz="1100" b="0" i="0" u="none" strike="noStrike" cap="none">
                <a:solidFill>
                  <a:srgbClr val="000000"/>
                </a:solidFill>
                <a:latin typeface="Arial"/>
                <a:ea typeface="Arial"/>
                <a:cs typeface="Arial"/>
                <a:sym typeface="Arial"/>
              </a:endParaRPr>
            </a:p>
          </p:txBody>
        </p:sp>
      </p:grpSp>
      <p:graphicFrame>
        <p:nvGraphicFramePr>
          <p:cNvPr id="212" name="Google Shape;212;p5"/>
          <p:cNvGraphicFramePr/>
          <p:nvPr/>
        </p:nvGraphicFramePr>
        <p:xfrm>
          <a:off x="4654486" y="922496"/>
          <a:ext cx="4107500" cy="1699150"/>
        </p:xfrm>
        <a:graphic>
          <a:graphicData uri="http://schemas.openxmlformats.org/drawingml/2006/table">
            <a:tbl>
              <a:tblPr firstRow="1" bandRow="1">
                <a:noFill/>
                <a:tableStyleId>{3381861E-818A-40AB-8A10-FB4C05BB17DE}</a:tableStyleId>
              </a:tblPr>
              <a:tblGrid>
                <a:gridCol w="840350">
                  <a:extLst>
                    <a:ext uri="{9D8B030D-6E8A-4147-A177-3AD203B41FA5}">
                      <a16:colId xmlns:a16="http://schemas.microsoft.com/office/drawing/2014/main" val="20000"/>
                    </a:ext>
                  </a:extLst>
                </a:gridCol>
                <a:gridCol w="3267150">
                  <a:extLst>
                    <a:ext uri="{9D8B030D-6E8A-4147-A177-3AD203B41FA5}">
                      <a16:colId xmlns:a16="http://schemas.microsoft.com/office/drawing/2014/main" val="20001"/>
                    </a:ext>
                  </a:extLst>
                </a:gridCol>
              </a:tblGrid>
              <a:tr h="331825">
                <a:tc>
                  <a:txBody>
                    <a:bodyPr/>
                    <a:lstStyle/>
                    <a:p>
                      <a:pPr marL="0" marR="0" lvl="0" indent="0" algn="l" rtl="0">
                        <a:lnSpc>
                          <a:spcPct val="100000"/>
                        </a:lnSpc>
                        <a:spcBef>
                          <a:spcPts val="0"/>
                        </a:spcBef>
                        <a:spcAft>
                          <a:spcPts val="0"/>
                        </a:spcAft>
                        <a:buClr>
                          <a:srgbClr val="000000"/>
                        </a:buClr>
                        <a:buSzPts val="700"/>
                        <a:buFont typeface="Arial"/>
                        <a:buNone/>
                      </a:pPr>
                      <a:endParaRPr sz="700" u="none" strike="noStrike" cap="none">
                        <a:latin typeface="Arial"/>
                        <a:ea typeface="Arial"/>
                        <a:cs typeface="Arial"/>
                        <a:sym typeface="Arial"/>
                      </a:endParaRPr>
                    </a:p>
                  </a:txBody>
                  <a:tcPr marL="0" marR="0" marT="0" marB="0">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tc>
                  <a:txBody>
                    <a:bodyPr/>
                    <a:lstStyle/>
                    <a:p>
                      <a:pPr marL="0" lvl="0" indent="0" algn="l" rtl="0">
                        <a:lnSpc>
                          <a:spcPct val="115000"/>
                        </a:lnSpc>
                        <a:spcBef>
                          <a:spcPts val="1000"/>
                        </a:spcBef>
                        <a:spcAft>
                          <a:spcPts val="1000"/>
                        </a:spcAft>
                        <a:buNone/>
                      </a:pPr>
                      <a:r>
                        <a:rPr lang="en" sz="800" b="1">
                          <a:solidFill>
                            <a:srgbClr val="E10074"/>
                          </a:solidFill>
                        </a:rPr>
                        <a:t>“We’re waiting until the carrier shuts us off.”</a:t>
                      </a:r>
                      <a:endParaRPr sz="800" u="none" strike="noStrike" cap="none">
                        <a:solidFill>
                          <a:srgbClr val="E10074"/>
                        </a:solidFill>
                        <a:latin typeface="Arial"/>
                        <a:ea typeface="Arial"/>
                        <a:cs typeface="Arial"/>
                        <a:sym typeface="Arial"/>
                      </a:endParaRPr>
                    </a:p>
                  </a:txBody>
                  <a:tcPr marL="0" marR="0" marT="0" marB="0">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extLst>
                  <a:ext uri="{0D108BD9-81ED-4DB2-BD59-A6C34878D82A}">
                    <a16:rowId xmlns:a16="http://schemas.microsoft.com/office/drawing/2014/main" val="10000"/>
                  </a:ext>
                </a:extLst>
              </a:tr>
              <a:tr h="1367325">
                <a:tc>
                  <a:txBody>
                    <a:bodyPr/>
                    <a:lstStyle/>
                    <a:p>
                      <a:pPr marL="50800" marR="0" lvl="0" indent="0" algn="l" rtl="0">
                        <a:lnSpc>
                          <a:spcPct val="100000"/>
                        </a:lnSpc>
                        <a:spcBef>
                          <a:spcPts val="0"/>
                        </a:spcBef>
                        <a:spcAft>
                          <a:spcPts val="0"/>
                        </a:spcAft>
                        <a:buClr>
                          <a:srgbClr val="000000"/>
                        </a:buClr>
                        <a:buSzPts val="800"/>
                        <a:buFont typeface="Arial"/>
                        <a:buNone/>
                      </a:pPr>
                      <a:r>
                        <a:rPr lang="en" sz="800" b="1" u="none" strike="noStrike" cap="none">
                          <a:solidFill>
                            <a:srgbClr val="18518E"/>
                          </a:solidFill>
                          <a:latin typeface="Arial"/>
                          <a:ea typeface="Arial"/>
                          <a:cs typeface="Arial"/>
                          <a:sym typeface="Arial"/>
                        </a:rPr>
                        <a:t>Response</a:t>
                      </a:r>
                      <a:endParaRPr sz="800" u="none" strike="noStrike" cap="none">
                        <a:solidFill>
                          <a:srgbClr val="18518E"/>
                        </a:solidFill>
                        <a:latin typeface="Arial"/>
                        <a:ea typeface="Arial"/>
                        <a:cs typeface="Arial"/>
                        <a:sym typeface="Arial"/>
                      </a:endParaRPr>
                    </a:p>
                  </a:txBody>
                  <a:tcPr marL="0" marR="0" marT="0" marB="0">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tc>
                  <a:txBody>
                    <a:bodyPr/>
                    <a:lstStyle/>
                    <a:p>
                      <a:pPr marL="0" lvl="0" indent="0" algn="l" rtl="0">
                        <a:lnSpc>
                          <a:spcPct val="115000"/>
                        </a:lnSpc>
                        <a:spcBef>
                          <a:spcPts val="1000"/>
                        </a:spcBef>
                        <a:spcAft>
                          <a:spcPts val="0"/>
                        </a:spcAft>
                        <a:buNone/>
                      </a:pPr>
                      <a:r>
                        <a:rPr lang="en" sz="750">
                          <a:solidFill>
                            <a:srgbClr val="222222"/>
                          </a:solidFill>
                        </a:rPr>
                        <a:t>I understand that approach, but it risks sudden disruption of alarms, elevators, or emergency phones — and potential compliance issues. We can help you take control now by putting a solution in place before the carrier forces the change.</a:t>
                      </a:r>
                      <a:endParaRPr sz="750"/>
                    </a:p>
                    <a:p>
                      <a:pPr marL="0" marR="0" lvl="0" indent="0" algn="l" rtl="0">
                        <a:lnSpc>
                          <a:spcPct val="100000"/>
                        </a:lnSpc>
                        <a:spcBef>
                          <a:spcPts val="1000"/>
                        </a:spcBef>
                        <a:spcAft>
                          <a:spcPts val="0"/>
                        </a:spcAft>
                        <a:buClr>
                          <a:srgbClr val="000000"/>
                        </a:buClr>
                        <a:buSzPts val="700"/>
                        <a:buFont typeface="Arial"/>
                        <a:buNone/>
                      </a:pPr>
                      <a:endParaRPr sz="650" u="none" strike="noStrike" cap="none">
                        <a:latin typeface="Arial"/>
                        <a:ea typeface="Arial"/>
                        <a:cs typeface="Arial"/>
                        <a:sym typeface="Arial"/>
                      </a:endParaRPr>
                    </a:p>
                  </a:txBody>
                  <a:tcPr marL="0" marR="0" marT="30000" marB="0">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extLst>
                  <a:ext uri="{0D108BD9-81ED-4DB2-BD59-A6C34878D82A}">
                    <a16:rowId xmlns:a16="http://schemas.microsoft.com/office/drawing/2014/main" val="10001"/>
                  </a:ext>
                </a:extLst>
              </a:tr>
            </a:tbl>
          </a:graphicData>
        </a:graphic>
      </p:graphicFrame>
      <p:pic>
        <p:nvPicPr>
          <p:cNvPr id="213" name="Google Shape;213;p5"/>
          <p:cNvPicPr preferRelativeResize="0"/>
          <p:nvPr/>
        </p:nvPicPr>
        <p:blipFill rotWithShape="1">
          <a:blip r:embed="rId5">
            <a:alphaModFix/>
          </a:blip>
          <a:srcRect/>
          <a:stretch/>
        </p:blipFill>
        <p:spPr>
          <a:xfrm>
            <a:off x="4790249" y="940532"/>
            <a:ext cx="151286" cy="151247"/>
          </a:xfrm>
          <a:prstGeom prst="rect">
            <a:avLst/>
          </a:prstGeom>
          <a:noFill/>
          <a:ln>
            <a:noFill/>
          </a:ln>
        </p:spPr>
      </p:pic>
      <p:pic>
        <p:nvPicPr>
          <p:cNvPr id="214" name="Google Shape;214;p5"/>
          <p:cNvPicPr preferRelativeResize="0"/>
          <p:nvPr/>
        </p:nvPicPr>
        <p:blipFill rotWithShape="1">
          <a:blip r:embed="rId6">
            <a:alphaModFix/>
          </a:blip>
          <a:srcRect/>
          <a:stretch/>
        </p:blipFill>
        <p:spPr>
          <a:xfrm>
            <a:off x="4798210" y="758173"/>
            <a:ext cx="116629" cy="178795"/>
          </a:xfrm>
          <a:prstGeom prst="rect">
            <a:avLst/>
          </a:prstGeom>
          <a:noFill/>
          <a:ln>
            <a:noFill/>
          </a:ln>
        </p:spPr>
      </p:pic>
      <p:sp>
        <p:nvSpPr>
          <p:cNvPr id="215" name="Google Shape;215;p5"/>
          <p:cNvSpPr/>
          <p:nvPr/>
        </p:nvSpPr>
        <p:spPr>
          <a:xfrm>
            <a:off x="4749613" y="773292"/>
            <a:ext cx="296228" cy="349568"/>
          </a:xfrm>
          <a:custGeom>
            <a:avLst/>
            <a:gdLst/>
            <a:ahLst/>
            <a:cxnLst/>
            <a:rect l="l" t="t" r="r" b="b"/>
            <a:pathLst>
              <a:path w="394970" h="466090" extrusionOk="0">
                <a:moveTo>
                  <a:pt x="71294" y="216084"/>
                </a:moveTo>
                <a:lnTo>
                  <a:pt x="71294" y="109219"/>
                </a:lnTo>
                <a:lnTo>
                  <a:pt x="49522" y="76380"/>
                </a:lnTo>
                <a:lnTo>
                  <a:pt x="35645" y="73579"/>
                </a:lnTo>
                <a:lnTo>
                  <a:pt x="21772" y="76380"/>
                </a:lnTo>
                <a:lnTo>
                  <a:pt x="10442" y="84017"/>
                </a:lnTo>
                <a:lnTo>
                  <a:pt x="2801" y="95345"/>
                </a:lnTo>
                <a:lnTo>
                  <a:pt x="0" y="109219"/>
                </a:lnTo>
                <a:lnTo>
                  <a:pt x="0" y="346746"/>
                </a:lnTo>
                <a:lnTo>
                  <a:pt x="9259" y="392921"/>
                </a:lnTo>
                <a:lnTo>
                  <a:pt x="34631" y="430653"/>
                </a:lnTo>
                <a:lnTo>
                  <a:pt x="72304" y="456121"/>
                </a:lnTo>
                <a:lnTo>
                  <a:pt x="118463" y="465505"/>
                </a:lnTo>
                <a:lnTo>
                  <a:pt x="118681" y="465505"/>
                </a:lnTo>
                <a:lnTo>
                  <a:pt x="198021" y="465505"/>
                </a:lnTo>
                <a:lnTo>
                  <a:pt x="227790" y="461708"/>
                </a:lnTo>
                <a:lnTo>
                  <a:pt x="279186" y="433455"/>
                </a:lnTo>
                <a:lnTo>
                  <a:pt x="329934" y="356556"/>
                </a:lnTo>
                <a:lnTo>
                  <a:pt x="359548" y="300953"/>
                </a:lnTo>
                <a:lnTo>
                  <a:pt x="381490" y="257419"/>
                </a:lnTo>
                <a:lnTo>
                  <a:pt x="394965" y="218588"/>
                </a:lnTo>
                <a:lnTo>
                  <a:pt x="391135" y="208370"/>
                </a:lnTo>
                <a:lnTo>
                  <a:pt x="383402" y="200121"/>
                </a:lnTo>
                <a:lnTo>
                  <a:pt x="374787" y="195951"/>
                </a:lnTo>
                <a:lnTo>
                  <a:pt x="365525" y="194867"/>
                </a:lnTo>
                <a:lnTo>
                  <a:pt x="356407" y="196828"/>
                </a:lnTo>
                <a:lnTo>
                  <a:pt x="348225" y="201796"/>
                </a:lnTo>
                <a:lnTo>
                  <a:pt x="285078" y="275357"/>
                </a:lnTo>
                <a:lnTo>
                  <a:pt x="285078" y="37994"/>
                </a:lnTo>
                <a:lnTo>
                  <a:pt x="283233" y="23960"/>
                </a:lnTo>
                <a:lnTo>
                  <a:pt x="276387" y="12134"/>
                </a:lnTo>
                <a:lnTo>
                  <a:pt x="265605" y="3740"/>
                </a:lnTo>
                <a:lnTo>
                  <a:pt x="251956" y="0"/>
                </a:lnTo>
                <a:lnTo>
                  <a:pt x="237919" y="1844"/>
                </a:lnTo>
                <a:lnTo>
                  <a:pt x="226090" y="8690"/>
                </a:lnTo>
                <a:lnTo>
                  <a:pt x="217693" y="19471"/>
                </a:lnTo>
                <a:lnTo>
                  <a:pt x="213952" y="33122"/>
                </a:lnTo>
                <a:lnTo>
                  <a:pt x="213844" y="34725"/>
                </a:lnTo>
                <a:lnTo>
                  <a:pt x="213844" y="36328"/>
                </a:lnTo>
                <a:lnTo>
                  <a:pt x="213943" y="37939"/>
                </a:lnTo>
                <a:lnTo>
                  <a:pt x="213943" y="180444"/>
                </a:lnTo>
              </a:path>
            </a:pathLst>
          </a:custGeom>
          <a:noFill/>
          <a:ln w="9525" cap="flat" cmpd="sng">
            <a:solidFill>
              <a:srgbClr val="E10074"/>
            </a:solidFill>
            <a:prstDash val="solid"/>
            <a:round/>
            <a:headEnd type="none" w="sm" len="sm"/>
            <a:tailEnd type="none" w="sm" len="sm"/>
          </a:ln>
        </p:spPr>
        <p:txBody>
          <a:bodyPr spcFirstLastPara="1" wrap="square" lIns="0" tIns="0" rIns="0" bIns="0" anchor="t" anchorCtr="0">
            <a:noAutofit/>
          </a:bodyPr>
          <a:lstStyle/>
          <a:p>
            <a:pPr marL="0" marR="0" lvl="0" indent="0" algn="l" rtl="0">
              <a:lnSpc>
                <a:spcPct val="100000"/>
              </a:lnSpc>
              <a:spcBef>
                <a:spcPts val="0"/>
              </a:spcBef>
              <a:spcAft>
                <a:spcPts val="0"/>
              </a:spcAft>
              <a:buClr>
                <a:srgbClr val="000000"/>
              </a:buClr>
              <a:buSzPts val="1100"/>
              <a:buFont typeface="Arial"/>
              <a:buNone/>
            </a:pPr>
            <a:endParaRPr sz="1100" b="0" i="0" u="none" strike="noStrike" cap="none">
              <a:solidFill>
                <a:srgbClr val="000000"/>
              </a:solidFill>
              <a:latin typeface="Arial"/>
              <a:ea typeface="Arial"/>
              <a:cs typeface="Arial"/>
              <a:sym typeface="Arial"/>
            </a:endParaRPr>
          </a:p>
        </p:txBody>
      </p:sp>
      <p:graphicFrame>
        <p:nvGraphicFramePr>
          <p:cNvPr id="216" name="Google Shape;216;p5"/>
          <p:cNvGraphicFramePr/>
          <p:nvPr/>
        </p:nvGraphicFramePr>
        <p:xfrm>
          <a:off x="341405" y="2147232"/>
          <a:ext cx="3968900" cy="1528925"/>
        </p:xfrm>
        <a:graphic>
          <a:graphicData uri="http://schemas.openxmlformats.org/drawingml/2006/table">
            <a:tbl>
              <a:tblPr firstRow="1" bandRow="1">
                <a:noFill/>
                <a:tableStyleId>{3381861E-818A-40AB-8A10-FB4C05BB17DE}</a:tableStyleId>
              </a:tblPr>
              <a:tblGrid>
                <a:gridCol w="817875">
                  <a:extLst>
                    <a:ext uri="{9D8B030D-6E8A-4147-A177-3AD203B41FA5}">
                      <a16:colId xmlns:a16="http://schemas.microsoft.com/office/drawing/2014/main" val="20000"/>
                    </a:ext>
                  </a:extLst>
                </a:gridCol>
                <a:gridCol w="3151025">
                  <a:extLst>
                    <a:ext uri="{9D8B030D-6E8A-4147-A177-3AD203B41FA5}">
                      <a16:colId xmlns:a16="http://schemas.microsoft.com/office/drawing/2014/main" val="20001"/>
                    </a:ext>
                  </a:extLst>
                </a:gridCol>
              </a:tblGrid>
              <a:tr h="368450">
                <a:tc>
                  <a:txBody>
                    <a:bodyPr/>
                    <a:lstStyle/>
                    <a:p>
                      <a:pPr marL="0" marR="0" lvl="0" indent="0" algn="l" rtl="0">
                        <a:lnSpc>
                          <a:spcPct val="100000"/>
                        </a:lnSpc>
                        <a:spcBef>
                          <a:spcPts val="0"/>
                        </a:spcBef>
                        <a:spcAft>
                          <a:spcPts val="0"/>
                        </a:spcAft>
                        <a:buClr>
                          <a:srgbClr val="000000"/>
                        </a:buClr>
                        <a:buSzPts val="700"/>
                        <a:buFont typeface="Arial"/>
                        <a:buNone/>
                      </a:pPr>
                      <a:endParaRPr sz="700" u="none" strike="noStrike" cap="none">
                        <a:latin typeface="Arial"/>
                        <a:ea typeface="Arial"/>
                        <a:cs typeface="Arial"/>
                        <a:sym typeface="Arial"/>
                      </a:endParaRPr>
                    </a:p>
                  </a:txBody>
                  <a:tcPr marL="0" marR="0" marT="0" marB="0">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tc>
                  <a:txBody>
                    <a:bodyPr/>
                    <a:lstStyle/>
                    <a:p>
                      <a:pPr marL="0" lvl="0" indent="0" algn="l" rtl="0">
                        <a:lnSpc>
                          <a:spcPct val="115000"/>
                        </a:lnSpc>
                        <a:spcBef>
                          <a:spcPts val="1000"/>
                        </a:spcBef>
                        <a:spcAft>
                          <a:spcPts val="1000"/>
                        </a:spcAft>
                        <a:buNone/>
                      </a:pPr>
                      <a:r>
                        <a:rPr lang="en" sz="800" b="1">
                          <a:solidFill>
                            <a:srgbClr val="E10074"/>
                          </a:solidFill>
                        </a:rPr>
                        <a:t>“What about power outages?”</a:t>
                      </a:r>
                      <a:endParaRPr sz="800" b="1" u="none" strike="noStrike" cap="none">
                        <a:solidFill>
                          <a:srgbClr val="E10074"/>
                        </a:solidFill>
                        <a:latin typeface="Arial"/>
                        <a:ea typeface="Arial"/>
                        <a:cs typeface="Arial"/>
                        <a:sym typeface="Arial"/>
                      </a:endParaRPr>
                    </a:p>
                  </a:txBody>
                  <a:tcPr marL="0" marR="0" marT="0" marB="0">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extLst>
                  <a:ext uri="{0D108BD9-81ED-4DB2-BD59-A6C34878D82A}">
                    <a16:rowId xmlns:a16="http://schemas.microsoft.com/office/drawing/2014/main" val="10000"/>
                  </a:ext>
                </a:extLst>
              </a:tr>
              <a:tr h="1160475">
                <a:tc>
                  <a:txBody>
                    <a:bodyPr/>
                    <a:lstStyle/>
                    <a:p>
                      <a:pPr marL="50800" marR="0" lvl="0" indent="0" algn="l" rtl="0">
                        <a:lnSpc>
                          <a:spcPct val="100000"/>
                        </a:lnSpc>
                        <a:spcBef>
                          <a:spcPts val="0"/>
                        </a:spcBef>
                        <a:spcAft>
                          <a:spcPts val="0"/>
                        </a:spcAft>
                        <a:buClr>
                          <a:srgbClr val="000000"/>
                        </a:buClr>
                        <a:buSzPts val="800"/>
                        <a:buFont typeface="Arial"/>
                        <a:buNone/>
                      </a:pPr>
                      <a:r>
                        <a:rPr lang="en" sz="800" b="1" u="none" strike="noStrike" cap="none">
                          <a:solidFill>
                            <a:srgbClr val="18518E"/>
                          </a:solidFill>
                          <a:latin typeface="Arial"/>
                          <a:ea typeface="Arial"/>
                          <a:cs typeface="Arial"/>
                          <a:sym typeface="Arial"/>
                        </a:rPr>
                        <a:t>Response</a:t>
                      </a:r>
                      <a:endParaRPr sz="800" u="none" strike="noStrike" cap="none">
                        <a:solidFill>
                          <a:srgbClr val="18518E"/>
                        </a:solidFill>
                        <a:latin typeface="Arial"/>
                        <a:ea typeface="Arial"/>
                        <a:cs typeface="Arial"/>
                        <a:sym typeface="Arial"/>
                      </a:endParaRPr>
                    </a:p>
                  </a:txBody>
                  <a:tcPr marL="0" marR="0" marT="0" marB="0">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tc>
                  <a:txBody>
                    <a:bodyPr/>
                    <a:lstStyle/>
                    <a:p>
                      <a:pPr marL="0" lvl="0" indent="0" algn="l" rtl="0">
                        <a:lnSpc>
                          <a:spcPct val="115000"/>
                        </a:lnSpc>
                        <a:spcBef>
                          <a:spcPts val="1000"/>
                        </a:spcBef>
                        <a:spcAft>
                          <a:spcPts val="0"/>
                        </a:spcAft>
                        <a:buNone/>
                      </a:pPr>
                      <a:r>
                        <a:rPr lang="en" sz="750"/>
                        <a:t>Simplifi is designed to fit your backup strategy. Some customers leverage existing UPS units, while others choose an included solution, providing anywhere from 2 to 48+ hours of backup. We’ll tailor the approach to what makes the most sense for your environment.</a:t>
                      </a:r>
                      <a:endParaRPr sz="750"/>
                    </a:p>
                    <a:p>
                      <a:pPr marL="0" marR="0" lvl="0" indent="0" algn="l" rtl="0">
                        <a:lnSpc>
                          <a:spcPct val="100000"/>
                        </a:lnSpc>
                        <a:spcBef>
                          <a:spcPts val="1000"/>
                        </a:spcBef>
                        <a:spcAft>
                          <a:spcPts val="0"/>
                        </a:spcAft>
                        <a:buNone/>
                      </a:pPr>
                      <a:endParaRPr sz="800"/>
                    </a:p>
                  </a:txBody>
                  <a:tcPr marL="0" marR="0" marT="31925" marB="0">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extLst>
                  <a:ext uri="{0D108BD9-81ED-4DB2-BD59-A6C34878D82A}">
                    <a16:rowId xmlns:a16="http://schemas.microsoft.com/office/drawing/2014/main" val="10001"/>
                  </a:ext>
                </a:extLst>
              </a:tr>
            </a:tbl>
          </a:graphicData>
        </a:graphic>
      </p:graphicFrame>
      <p:pic>
        <p:nvPicPr>
          <p:cNvPr id="217" name="Google Shape;217;p5"/>
          <p:cNvPicPr preferRelativeResize="0"/>
          <p:nvPr/>
        </p:nvPicPr>
        <p:blipFill rotWithShape="1">
          <a:blip r:embed="rId7">
            <a:alphaModFix/>
          </a:blip>
          <a:srcRect/>
          <a:stretch/>
        </p:blipFill>
        <p:spPr>
          <a:xfrm>
            <a:off x="382039" y="2190084"/>
            <a:ext cx="151286" cy="151247"/>
          </a:xfrm>
          <a:prstGeom prst="rect">
            <a:avLst/>
          </a:prstGeom>
          <a:noFill/>
          <a:ln>
            <a:noFill/>
          </a:ln>
        </p:spPr>
      </p:pic>
      <p:grpSp>
        <p:nvGrpSpPr>
          <p:cNvPr id="218" name="Google Shape;218;p5"/>
          <p:cNvGrpSpPr/>
          <p:nvPr/>
        </p:nvGrpSpPr>
        <p:grpSpPr>
          <a:xfrm>
            <a:off x="341405" y="1984192"/>
            <a:ext cx="296228" cy="388220"/>
            <a:chOff x="366359" y="3677896"/>
            <a:chExt cx="394970" cy="517627"/>
          </a:xfrm>
        </p:grpSpPr>
        <p:pic>
          <p:nvPicPr>
            <p:cNvPr id="219" name="Google Shape;219;p5"/>
            <p:cNvPicPr preferRelativeResize="0"/>
            <p:nvPr/>
          </p:nvPicPr>
          <p:blipFill rotWithShape="1">
            <a:blip r:embed="rId4">
              <a:alphaModFix/>
            </a:blip>
            <a:srcRect/>
            <a:stretch/>
          </p:blipFill>
          <p:spPr>
            <a:xfrm>
              <a:off x="431152" y="3677896"/>
              <a:ext cx="155505" cy="238393"/>
            </a:xfrm>
            <a:prstGeom prst="rect">
              <a:avLst/>
            </a:prstGeom>
            <a:noFill/>
            <a:ln>
              <a:noFill/>
            </a:ln>
          </p:spPr>
        </p:pic>
        <p:sp>
          <p:nvSpPr>
            <p:cNvPr id="220" name="Google Shape;220;p5"/>
            <p:cNvSpPr/>
            <p:nvPr/>
          </p:nvSpPr>
          <p:spPr>
            <a:xfrm>
              <a:off x="366359" y="3729434"/>
              <a:ext cx="394970" cy="466089"/>
            </a:xfrm>
            <a:custGeom>
              <a:avLst/>
              <a:gdLst/>
              <a:ahLst/>
              <a:cxnLst/>
              <a:rect l="l" t="t" r="r" b="b"/>
              <a:pathLst>
                <a:path w="394970" h="466089" extrusionOk="0">
                  <a:moveTo>
                    <a:pt x="71294" y="216084"/>
                  </a:moveTo>
                  <a:lnTo>
                    <a:pt x="71294" y="109219"/>
                  </a:lnTo>
                  <a:lnTo>
                    <a:pt x="49522" y="76380"/>
                  </a:lnTo>
                  <a:lnTo>
                    <a:pt x="35645" y="73579"/>
                  </a:lnTo>
                  <a:lnTo>
                    <a:pt x="21772" y="76380"/>
                  </a:lnTo>
                  <a:lnTo>
                    <a:pt x="10442" y="84017"/>
                  </a:lnTo>
                  <a:lnTo>
                    <a:pt x="2801" y="95346"/>
                  </a:lnTo>
                  <a:lnTo>
                    <a:pt x="0" y="109219"/>
                  </a:lnTo>
                  <a:lnTo>
                    <a:pt x="0" y="346746"/>
                  </a:lnTo>
                  <a:lnTo>
                    <a:pt x="9259" y="392921"/>
                  </a:lnTo>
                  <a:lnTo>
                    <a:pt x="34631" y="430653"/>
                  </a:lnTo>
                  <a:lnTo>
                    <a:pt x="72303" y="456121"/>
                  </a:lnTo>
                  <a:lnTo>
                    <a:pt x="118463" y="465505"/>
                  </a:lnTo>
                  <a:lnTo>
                    <a:pt x="118681" y="465505"/>
                  </a:lnTo>
                  <a:lnTo>
                    <a:pt x="198021" y="465505"/>
                  </a:lnTo>
                  <a:lnTo>
                    <a:pt x="227790" y="461708"/>
                  </a:lnTo>
                  <a:lnTo>
                    <a:pt x="279186" y="433455"/>
                  </a:lnTo>
                  <a:lnTo>
                    <a:pt x="329934" y="356556"/>
                  </a:lnTo>
                  <a:lnTo>
                    <a:pt x="359548" y="300953"/>
                  </a:lnTo>
                  <a:lnTo>
                    <a:pt x="381490" y="257419"/>
                  </a:lnTo>
                  <a:lnTo>
                    <a:pt x="394965" y="218588"/>
                  </a:lnTo>
                  <a:lnTo>
                    <a:pt x="391134" y="208370"/>
                  </a:lnTo>
                  <a:lnTo>
                    <a:pt x="383402" y="200121"/>
                  </a:lnTo>
                  <a:lnTo>
                    <a:pt x="374787" y="195951"/>
                  </a:lnTo>
                  <a:lnTo>
                    <a:pt x="365525" y="194867"/>
                  </a:lnTo>
                  <a:lnTo>
                    <a:pt x="356407" y="196828"/>
                  </a:lnTo>
                  <a:lnTo>
                    <a:pt x="348224" y="201796"/>
                  </a:lnTo>
                  <a:lnTo>
                    <a:pt x="285078" y="275357"/>
                  </a:lnTo>
                  <a:lnTo>
                    <a:pt x="285078" y="37994"/>
                  </a:lnTo>
                  <a:lnTo>
                    <a:pt x="283233" y="23960"/>
                  </a:lnTo>
                  <a:lnTo>
                    <a:pt x="276387" y="12134"/>
                  </a:lnTo>
                  <a:lnTo>
                    <a:pt x="265605" y="3740"/>
                  </a:lnTo>
                  <a:lnTo>
                    <a:pt x="251956" y="0"/>
                  </a:lnTo>
                  <a:lnTo>
                    <a:pt x="237919" y="1844"/>
                  </a:lnTo>
                  <a:lnTo>
                    <a:pt x="226090" y="8690"/>
                  </a:lnTo>
                  <a:lnTo>
                    <a:pt x="217694" y="19471"/>
                  </a:lnTo>
                  <a:lnTo>
                    <a:pt x="213952" y="33122"/>
                  </a:lnTo>
                  <a:lnTo>
                    <a:pt x="213844" y="34725"/>
                  </a:lnTo>
                  <a:lnTo>
                    <a:pt x="213844" y="36328"/>
                  </a:lnTo>
                  <a:lnTo>
                    <a:pt x="213943" y="37939"/>
                  </a:lnTo>
                  <a:lnTo>
                    <a:pt x="213943" y="180444"/>
                  </a:lnTo>
                </a:path>
              </a:pathLst>
            </a:custGeom>
            <a:noFill/>
            <a:ln w="9525" cap="flat" cmpd="sng">
              <a:solidFill>
                <a:srgbClr val="E10074"/>
              </a:solidFill>
              <a:prstDash val="solid"/>
              <a:round/>
              <a:headEnd type="none" w="sm" len="sm"/>
              <a:tailEnd type="none" w="sm" len="sm"/>
            </a:ln>
          </p:spPr>
          <p:txBody>
            <a:bodyPr spcFirstLastPara="1" wrap="square" lIns="0" tIns="0" rIns="0" bIns="0" anchor="t" anchorCtr="0">
              <a:noAutofit/>
            </a:bodyPr>
            <a:lstStyle/>
            <a:p>
              <a:pPr marL="0" marR="0" lvl="0" indent="0" algn="l" rtl="0">
                <a:lnSpc>
                  <a:spcPct val="100000"/>
                </a:lnSpc>
                <a:spcBef>
                  <a:spcPts val="0"/>
                </a:spcBef>
                <a:spcAft>
                  <a:spcPts val="0"/>
                </a:spcAft>
                <a:buClr>
                  <a:srgbClr val="000000"/>
                </a:buClr>
                <a:buSzPts val="1100"/>
                <a:buFont typeface="Arial"/>
                <a:buNone/>
              </a:pPr>
              <a:endParaRPr sz="1100" b="0" i="0" u="none" strike="noStrike" cap="none">
                <a:solidFill>
                  <a:srgbClr val="000000"/>
                </a:solidFill>
                <a:latin typeface="Arial"/>
                <a:ea typeface="Arial"/>
                <a:cs typeface="Arial"/>
                <a:sym typeface="Arial"/>
              </a:endParaRPr>
            </a:p>
          </p:txBody>
        </p:sp>
      </p:grpSp>
      <p:sp>
        <p:nvSpPr>
          <p:cNvPr id="221" name="Google Shape;221;p5"/>
          <p:cNvSpPr txBox="1"/>
          <p:nvPr/>
        </p:nvSpPr>
        <p:spPr>
          <a:xfrm>
            <a:off x="336638" y="230267"/>
            <a:ext cx="1683900" cy="196200"/>
          </a:xfrm>
          <a:prstGeom prst="rect">
            <a:avLst/>
          </a:prstGeom>
          <a:noFill/>
          <a:ln>
            <a:noFill/>
          </a:ln>
        </p:spPr>
        <p:txBody>
          <a:bodyPr spcFirstLastPara="1" wrap="square" lIns="0" tIns="11425" rIns="0" bIns="0" anchor="t" anchorCtr="0">
            <a:spAutoFit/>
          </a:bodyPr>
          <a:lstStyle/>
          <a:p>
            <a:pPr marL="12700" marR="0" lvl="0" indent="0" algn="l" rtl="0">
              <a:lnSpc>
                <a:spcPct val="100000"/>
              </a:lnSpc>
              <a:spcBef>
                <a:spcPts val="0"/>
              </a:spcBef>
              <a:spcAft>
                <a:spcPts val="0"/>
              </a:spcAft>
              <a:buClr>
                <a:srgbClr val="000000"/>
              </a:buClr>
              <a:buSzPts val="1200"/>
              <a:buFont typeface="Arial"/>
              <a:buNone/>
            </a:pPr>
            <a:r>
              <a:rPr lang="en" sz="1200" b="1" i="0" u="none" strike="noStrike" cap="none">
                <a:solidFill>
                  <a:srgbClr val="E22C91"/>
                </a:solidFill>
                <a:latin typeface="Arial"/>
                <a:ea typeface="Arial"/>
                <a:cs typeface="Arial"/>
                <a:sym typeface="Arial"/>
              </a:rPr>
              <a:t>Objection </a:t>
            </a:r>
            <a:r>
              <a:rPr lang="en" sz="1200" b="1">
                <a:solidFill>
                  <a:srgbClr val="E22C91"/>
                </a:solidFill>
              </a:rPr>
              <a:t>H</a:t>
            </a:r>
            <a:r>
              <a:rPr lang="en" sz="1200" b="1" i="0" u="none" strike="noStrike" cap="none">
                <a:solidFill>
                  <a:srgbClr val="E22C91"/>
                </a:solidFill>
                <a:latin typeface="Arial"/>
                <a:ea typeface="Arial"/>
                <a:cs typeface="Arial"/>
                <a:sym typeface="Arial"/>
              </a:rPr>
              <a:t>andling</a:t>
            </a:r>
            <a:endParaRPr sz="1200" b="0" i="0" u="none" strike="noStrike" cap="none">
              <a:solidFill>
                <a:srgbClr val="000000"/>
              </a:solidFill>
              <a:latin typeface="Arial"/>
              <a:ea typeface="Arial"/>
              <a:cs typeface="Arial"/>
              <a:sym typeface="Arial"/>
            </a:endParaRPr>
          </a:p>
        </p:txBody>
      </p:sp>
      <p:sp>
        <p:nvSpPr>
          <p:cNvPr id="222" name="Google Shape;222;p5"/>
          <p:cNvSpPr/>
          <p:nvPr/>
        </p:nvSpPr>
        <p:spPr>
          <a:xfrm rot="10800000" flipH="1">
            <a:off x="280202" y="435704"/>
            <a:ext cx="8487918" cy="23400"/>
          </a:xfrm>
          <a:custGeom>
            <a:avLst/>
            <a:gdLst/>
            <a:ahLst/>
            <a:cxnLst/>
            <a:rect l="l" t="t" r="r" b="b"/>
            <a:pathLst>
              <a:path w="8595360" h="120000" extrusionOk="0">
                <a:moveTo>
                  <a:pt x="0" y="0"/>
                </a:moveTo>
                <a:lnTo>
                  <a:pt x="8595360" y="0"/>
                </a:lnTo>
              </a:path>
            </a:pathLst>
          </a:custGeom>
          <a:noFill/>
          <a:ln w="12700" cap="flat" cmpd="sng">
            <a:solidFill>
              <a:srgbClr val="E22C91"/>
            </a:solidFill>
            <a:prstDash val="solid"/>
            <a:round/>
            <a:headEnd type="none" w="sm" len="sm"/>
            <a:tailEnd type="none" w="sm" len="sm"/>
          </a:ln>
        </p:spPr>
        <p:txBody>
          <a:bodyPr spcFirstLastPara="1" wrap="square" lIns="0" tIns="0" rIns="0" bIns="0" anchor="t" anchorCtr="0">
            <a:noAutofit/>
          </a:bodyPr>
          <a:lstStyle/>
          <a:p>
            <a:pPr marL="0" marR="0" lvl="0" indent="0" algn="l" rtl="0">
              <a:lnSpc>
                <a:spcPct val="100000"/>
              </a:lnSpc>
              <a:spcBef>
                <a:spcPts val="0"/>
              </a:spcBef>
              <a:spcAft>
                <a:spcPts val="0"/>
              </a:spcAft>
              <a:buClr>
                <a:srgbClr val="000000"/>
              </a:buClr>
              <a:buSzPts val="1100"/>
              <a:buFont typeface="Arial"/>
              <a:buNone/>
            </a:pPr>
            <a:endParaRPr sz="1100" b="0" i="0" u="none" strike="noStrike" cap="none">
              <a:solidFill>
                <a:srgbClr val="000000"/>
              </a:solidFill>
              <a:latin typeface="Arial"/>
              <a:ea typeface="Arial"/>
              <a:cs typeface="Arial"/>
              <a:sym typeface="Arial"/>
            </a:endParaRPr>
          </a:p>
        </p:txBody>
      </p:sp>
      <p:graphicFrame>
        <p:nvGraphicFramePr>
          <p:cNvPr id="223" name="Google Shape;223;p5"/>
          <p:cNvGraphicFramePr/>
          <p:nvPr/>
        </p:nvGraphicFramePr>
        <p:xfrm>
          <a:off x="4654486" y="2207657"/>
          <a:ext cx="4143500" cy="2134575"/>
        </p:xfrm>
        <a:graphic>
          <a:graphicData uri="http://schemas.openxmlformats.org/drawingml/2006/table">
            <a:tbl>
              <a:tblPr firstRow="1" bandRow="1">
                <a:noFill/>
                <a:tableStyleId>{3381861E-818A-40AB-8A10-FB4C05BB17DE}</a:tableStyleId>
              </a:tblPr>
              <a:tblGrid>
                <a:gridCol w="856550">
                  <a:extLst>
                    <a:ext uri="{9D8B030D-6E8A-4147-A177-3AD203B41FA5}">
                      <a16:colId xmlns:a16="http://schemas.microsoft.com/office/drawing/2014/main" val="20000"/>
                    </a:ext>
                  </a:extLst>
                </a:gridCol>
                <a:gridCol w="3286950">
                  <a:extLst>
                    <a:ext uri="{9D8B030D-6E8A-4147-A177-3AD203B41FA5}">
                      <a16:colId xmlns:a16="http://schemas.microsoft.com/office/drawing/2014/main" val="20001"/>
                    </a:ext>
                  </a:extLst>
                </a:gridCol>
              </a:tblGrid>
              <a:tr h="294425">
                <a:tc>
                  <a:txBody>
                    <a:bodyPr/>
                    <a:lstStyle/>
                    <a:p>
                      <a:pPr marL="0" marR="0" lvl="0" indent="0" algn="l" rtl="0">
                        <a:lnSpc>
                          <a:spcPct val="100000"/>
                        </a:lnSpc>
                        <a:spcBef>
                          <a:spcPts val="0"/>
                        </a:spcBef>
                        <a:spcAft>
                          <a:spcPts val="0"/>
                        </a:spcAft>
                        <a:buClr>
                          <a:srgbClr val="000000"/>
                        </a:buClr>
                        <a:buSzPts val="700"/>
                        <a:buFont typeface="Arial"/>
                        <a:buNone/>
                      </a:pPr>
                      <a:endParaRPr sz="700" u="none" strike="noStrike" cap="none">
                        <a:latin typeface="Arial"/>
                        <a:ea typeface="Arial"/>
                        <a:cs typeface="Arial"/>
                        <a:sym typeface="Arial"/>
                      </a:endParaRPr>
                    </a:p>
                  </a:txBody>
                  <a:tcPr marL="0" marR="0" marT="0" marB="0">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tc>
                  <a:txBody>
                    <a:bodyPr/>
                    <a:lstStyle/>
                    <a:p>
                      <a:pPr marL="0" lvl="0" indent="0" algn="l" rtl="0">
                        <a:lnSpc>
                          <a:spcPct val="115000"/>
                        </a:lnSpc>
                        <a:spcBef>
                          <a:spcPts val="1000"/>
                        </a:spcBef>
                        <a:spcAft>
                          <a:spcPts val="1000"/>
                        </a:spcAft>
                        <a:buNone/>
                      </a:pPr>
                      <a:r>
                        <a:rPr lang="en" sz="800" b="1">
                          <a:solidFill>
                            <a:srgbClr val="E10074"/>
                          </a:solidFill>
                        </a:rPr>
                        <a:t>“Will this really meet compliance and life-safety standards?”</a:t>
                      </a:r>
                      <a:endParaRPr sz="800" b="1" u="none" strike="noStrike" cap="none">
                        <a:solidFill>
                          <a:srgbClr val="E10074"/>
                        </a:solidFill>
                        <a:latin typeface="Arial"/>
                        <a:ea typeface="Arial"/>
                        <a:cs typeface="Arial"/>
                        <a:sym typeface="Arial"/>
                      </a:endParaRPr>
                    </a:p>
                  </a:txBody>
                  <a:tcPr marL="0" marR="0" marT="0" marB="0">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extLst>
                  <a:ext uri="{0D108BD9-81ED-4DB2-BD59-A6C34878D82A}">
                    <a16:rowId xmlns:a16="http://schemas.microsoft.com/office/drawing/2014/main" val="10000"/>
                  </a:ext>
                </a:extLst>
              </a:tr>
              <a:tr h="1840150">
                <a:tc>
                  <a:txBody>
                    <a:bodyPr/>
                    <a:lstStyle/>
                    <a:p>
                      <a:pPr marL="50800" marR="0" lvl="0" indent="0" algn="l" rtl="0">
                        <a:lnSpc>
                          <a:spcPct val="100000"/>
                        </a:lnSpc>
                        <a:spcBef>
                          <a:spcPts val="0"/>
                        </a:spcBef>
                        <a:spcAft>
                          <a:spcPts val="0"/>
                        </a:spcAft>
                        <a:buClr>
                          <a:srgbClr val="000000"/>
                        </a:buClr>
                        <a:buSzPts val="800"/>
                        <a:buFont typeface="Arial"/>
                        <a:buNone/>
                      </a:pPr>
                      <a:r>
                        <a:rPr lang="en" sz="800" b="1" u="none" strike="noStrike" cap="none">
                          <a:solidFill>
                            <a:srgbClr val="18518E"/>
                          </a:solidFill>
                          <a:latin typeface="Arial"/>
                          <a:ea typeface="Arial"/>
                          <a:cs typeface="Arial"/>
                          <a:sym typeface="Arial"/>
                        </a:rPr>
                        <a:t>Response</a:t>
                      </a:r>
                      <a:endParaRPr sz="800" u="none" strike="noStrike" cap="none">
                        <a:solidFill>
                          <a:srgbClr val="18518E"/>
                        </a:solidFill>
                        <a:latin typeface="Arial"/>
                        <a:ea typeface="Arial"/>
                        <a:cs typeface="Arial"/>
                        <a:sym typeface="Arial"/>
                      </a:endParaRPr>
                    </a:p>
                  </a:txBody>
                  <a:tcPr marL="0" marR="0" marT="0" marB="0">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tc>
                  <a:txBody>
                    <a:bodyPr/>
                    <a:lstStyle/>
                    <a:p>
                      <a:pPr marL="0" lvl="0" indent="0" algn="l" rtl="0">
                        <a:lnSpc>
                          <a:spcPct val="115000"/>
                        </a:lnSpc>
                        <a:spcBef>
                          <a:spcPts val="1000"/>
                        </a:spcBef>
                        <a:spcAft>
                          <a:spcPts val="1000"/>
                        </a:spcAft>
                        <a:buNone/>
                      </a:pPr>
                      <a:r>
                        <a:rPr lang="en" sz="750">
                          <a:solidFill>
                            <a:srgbClr val="222222"/>
                          </a:solidFill>
                        </a:rPr>
                        <a:t>Yes. Simplifi + VoiceLink is built for e911, alarms, elevators, fire panels, and other regulated systems. We already have thousands of devices deployed — from retail and airlines to universities, the Smithsonian, and federal government buildings — proving reliability and compliance in the most demanding environments.</a:t>
                      </a:r>
                      <a:endParaRPr sz="700"/>
                    </a:p>
                  </a:txBody>
                  <a:tcPr marL="0" marR="0" marT="31925" marB="0">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extLst>
                  <a:ext uri="{0D108BD9-81ED-4DB2-BD59-A6C34878D82A}">
                    <a16:rowId xmlns:a16="http://schemas.microsoft.com/office/drawing/2014/main" val="10001"/>
                  </a:ext>
                </a:extLst>
              </a:tr>
            </a:tbl>
          </a:graphicData>
        </a:graphic>
      </p:graphicFrame>
      <p:sp>
        <p:nvSpPr>
          <p:cNvPr id="224" name="Google Shape;224;p5"/>
          <p:cNvSpPr txBox="1">
            <a:spLocks noGrp="1"/>
          </p:cNvSpPr>
          <p:nvPr>
            <p:ph type="sldNum" idx="12"/>
          </p:nvPr>
        </p:nvSpPr>
        <p:spPr>
          <a:xfrm>
            <a:off x="8564569" y="4870298"/>
            <a:ext cx="297300" cy="144014"/>
          </a:xfrm>
          <a:prstGeom prst="rect">
            <a:avLst/>
          </a:prstGeom>
          <a:noFill/>
          <a:ln>
            <a:noFill/>
          </a:ln>
        </p:spPr>
        <p:txBody>
          <a:bodyPr spcFirstLastPara="1" wrap="square" lIns="0" tIns="0" rIns="0" bIns="0" anchor="ctr" anchorCtr="0">
            <a:spAutoFit/>
          </a:bodyPr>
          <a:lstStyle/>
          <a:p>
            <a:pPr marL="25400" lvl="0" indent="0" algn="r" rtl="0">
              <a:lnSpc>
                <a:spcPct val="103777"/>
              </a:lnSpc>
              <a:spcBef>
                <a:spcPts val="0"/>
              </a:spcBef>
              <a:spcAft>
                <a:spcPts val="0"/>
              </a:spcAft>
              <a:buSzPts val="600"/>
              <a:buNone/>
            </a:pPr>
            <a:fld id="{00000000-1234-1234-1234-123412341234}" type="slidenum">
              <a:rPr lang="en">
                <a:latin typeface="Arial"/>
                <a:ea typeface="Arial"/>
                <a:cs typeface="Arial"/>
                <a:sym typeface="Arial"/>
              </a:rPr>
              <a:t>5</a:t>
            </a:fld>
            <a:endParaRPr>
              <a:latin typeface="Arial"/>
              <a:ea typeface="Arial"/>
              <a:cs typeface="Arial"/>
              <a:sym typeface="Arial"/>
            </a:endParaRPr>
          </a:p>
        </p:txBody>
      </p:sp>
      <p:sp>
        <p:nvSpPr>
          <p:cNvPr id="225" name="Google Shape;225;p5"/>
          <p:cNvSpPr txBox="1">
            <a:spLocks noGrp="1"/>
          </p:cNvSpPr>
          <p:nvPr>
            <p:ph type="ftr" idx="11"/>
          </p:nvPr>
        </p:nvSpPr>
        <p:spPr>
          <a:xfrm>
            <a:off x="7255096" y="4855233"/>
            <a:ext cx="1428300" cy="143244"/>
          </a:xfrm>
          <a:prstGeom prst="rect">
            <a:avLst/>
          </a:prstGeom>
          <a:noFill/>
          <a:ln>
            <a:noFill/>
          </a:ln>
        </p:spPr>
        <p:txBody>
          <a:bodyPr spcFirstLastPara="1" wrap="square" lIns="0" tIns="0" rIns="0" bIns="0" anchor="ctr" anchorCtr="0">
            <a:spAutoFit/>
          </a:bodyPr>
          <a:lstStyle/>
          <a:p>
            <a:pPr marL="12700" lvl="0" indent="0" algn="ctr" rtl="0">
              <a:lnSpc>
                <a:spcPct val="133428"/>
              </a:lnSpc>
              <a:spcBef>
                <a:spcPts val="0"/>
              </a:spcBef>
              <a:spcAft>
                <a:spcPts val="0"/>
              </a:spcAft>
              <a:buSzPts val="700"/>
              <a:buNone/>
            </a:pPr>
            <a:r>
              <a:rPr lang="en" sz="700">
                <a:latin typeface="Arial"/>
                <a:ea typeface="Arial"/>
                <a:cs typeface="Arial"/>
                <a:sym typeface="Arial"/>
              </a:rPr>
              <a:t>FOR INTERNAL USE ONLY</a:t>
            </a:r>
            <a:endParaRPr>
              <a:latin typeface="Arial"/>
              <a:ea typeface="Arial"/>
              <a:cs typeface="Arial"/>
              <a:sym typeface="Arial"/>
            </a:endParaRPr>
          </a:p>
        </p:txBody>
      </p:sp>
      <p:pic>
        <p:nvPicPr>
          <p:cNvPr id="226" name="Google Shape;226;p5"/>
          <p:cNvPicPr preferRelativeResize="0"/>
          <p:nvPr/>
        </p:nvPicPr>
        <p:blipFill rotWithShape="1">
          <a:blip r:embed="rId7">
            <a:alphaModFix/>
          </a:blip>
          <a:srcRect/>
          <a:stretch/>
        </p:blipFill>
        <p:spPr>
          <a:xfrm>
            <a:off x="4798210" y="2190084"/>
            <a:ext cx="151286" cy="151247"/>
          </a:xfrm>
          <a:prstGeom prst="rect">
            <a:avLst/>
          </a:prstGeom>
          <a:noFill/>
          <a:ln>
            <a:noFill/>
          </a:ln>
        </p:spPr>
      </p:pic>
      <p:grpSp>
        <p:nvGrpSpPr>
          <p:cNvPr id="227" name="Google Shape;227;p5"/>
          <p:cNvGrpSpPr/>
          <p:nvPr/>
        </p:nvGrpSpPr>
        <p:grpSpPr>
          <a:xfrm>
            <a:off x="4757576" y="1984192"/>
            <a:ext cx="296228" cy="388220"/>
            <a:chOff x="366359" y="3677896"/>
            <a:chExt cx="394970" cy="517627"/>
          </a:xfrm>
        </p:grpSpPr>
        <p:pic>
          <p:nvPicPr>
            <p:cNvPr id="228" name="Google Shape;228;p5"/>
            <p:cNvPicPr preferRelativeResize="0"/>
            <p:nvPr/>
          </p:nvPicPr>
          <p:blipFill rotWithShape="1">
            <a:blip r:embed="rId4">
              <a:alphaModFix/>
            </a:blip>
            <a:srcRect/>
            <a:stretch/>
          </p:blipFill>
          <p:spPr>
            <a:xfrm>
              <a:off x="431152" y="3677896"/>
              <a:ext cx="155505" cy="238393"/>
            </a:xfrm>
            <a:prstGeom prst="rect">
              <a:avLst/>
            </a:prstGeom>
            <a:noFill/>
            <a:ln>
              <a:noFill/>
            </a:ln>
          </p:spPr>
        </p:pic>
        <p:sp>
          <p:nvSpPr>
            <p:cNvPr id="229" name="Google Shape;229;p5"/>
            <p:cNvSpPr/>
            <p:nvPr/>
          </p:nvSpPr>
          <p:spPr>
            <a:xfrm>
              <a:off x="366359" y="3729434"/>
              <a:ext cx="394970" cy="466089"/>
            </a:xfrm>
            <a:custGeom>
              <a:avLst/>
              <a:gdLst/>
              <a:ahLst/>
              <a:cxnLst/>
              <a:rect l="l" t="t" r="r" b="b"/>
              <a:pathLst>
                <a:path w="394970" h="466089" extrusionOk="0">
                  <a:moveTo>
                    <a:pt x="71294" y="216084"/>
                  </a:moveTo>
                  <a:lnTo>
                    <a:pt x="71294" y="109219"/>
                  </a:lnTo>
                  <a:lnTo>
                    <a:pt x="49522" y="76380"/>
                  </a:lnTo>
                  <a:lnTo>
                    <a:pt x="35645" y="73579"/>
                  </a:lnTo>
                  <a:lnTo>
                    <a:pt x="21772" y="76380"/>
                  </a:lnTo>
                  <a:lnTo>
                    <a:pt x="10442" y="84017"/>
                  </a:lnTo>
                  <a:lnTo>
                    <a:pt x="2801" y="95346"/>
                  </a:lnTo>
                  <a:lnTo>
                    <a:pt x="0" y="109219"/>
                  </a:lnTo>
                  <a:lnTo>
                    <a:pt x="0" y="346746"/>
                  </a:lnTo>
                  <a:lnTo>
                    <a:pt x="9259" y="392921"/>
                  </a:lnTo>
                  <a:lnTo>
                    <a:pt x="34631" y="430653"/>
                  </a:lnTo>
                  <a:lnTo>
                    <a:pt x="72303" y="456121"/>
                  </a:lnTo>
                  <a:lnTo>
                    <a:pt x="118463" y="465505"/>
                  </a:lnTo>
                  <a:lnTo>
                    <a:pt x="118681" y="465505"/>
                  </a:lnTo>
                  <a:lnTo>
                    <a:pt x="198021" y="465505"/>
                  </a:lnTo>
                  <a:lnTo>
                    <a:pt x="227790" y="461708"/>
                  </a:lnTo>
                  <a:lnTo>
                    <a:pt x="279186" y="433455"/>
                  </a:lnTo>
                  <a:lnTo>
                    <a:pt x="329934" y="356556"/>
                  </a:lnTo>
                  <a:lnTo>
                    <a:pt x="359548" y="300953"/>
                  </a:lnTo>
                  <a:lnTo>
                    <a:pt x="381490" y="257419"/>
                  </a:lnTo>
                  <a:lnTo>
                    <a:pt x="394965" y="218588"/>
                  </a:lnTo>
                  <a:lnTo>
                    <a:pt x="391134" y="208370"/>
                  </a:lnTo>
                  <a:lnTo>
                    <a:pt x="383402" y="200121"/>
                  </a:lnTo>
                  <a:lnTo>
                    <a:pt x="374787" y="195951"/>
                  </a:lnTo>
                  <a:lnTo>
                    <a:pt x="365525" y="194867"/>
                  </a:lnTo>
                  <a:lnTo>
                    <a:pt x="356407" y="196828"/>
                  </a:lnTo>
                  <a:lnTo>
                    <a:pt x="348224" y="201796"/>
                  </a:lnTo>
                  <a:lnTo>
                    <a:pt x="285078" y="275357"/>
                  </a:lnTo>
                  <a:lnTo>
                    <a:pt x="285078" y="37994"/>
                  </a:lnTo>
                  <a:lnTo>
                    <a:pt x="283233" y="23960"/>
                  </a:lnTo>
                  <a:lnTo>
                    <a:pt x="276387" y="12134"/>
                  </a:lnTo>
                  <a:lnTo>
                    <a:pt x="265605" y="3740"/>
                  </a:lnTo>
                  <a:lnTo>
                    <a:pt x="251956" y="0"/>
                  </a:lnTo>
                  <a:lnTo>
                    <a:pt x="237919" y="1844"/>
                  </a:lnTo>
                  <a:lnTo>
                    <a:pt x="226090" y="8690"/>
                  </a:lnTo>
                  <a:lnTo>
                    <a:pt x="217694" y="19471"/>
                  </a:lnTo>
                  <a:lnTo>
                    <a:pt x="213952" y="33122"/>
                  </a:lnTo>
                  <a:lnTo>
                    <a:pt x="213844" y="34725"/>
                  </a:lnTo>
                  <a:lnTo>
                    <a:pt x="213844" y="36328"/>
                  </a:lnTo>
                  <a:lnTo>
                    <a:pt x="213943" y="37939"/>
                  </a:lnTo>
                  <a:lnTo>
                    <a:pt x="213943" y="180444"/>
                  </a:lnTo>
                </a:path>
              </a:pathLst>
            </a:custGeom>
            <a:noFill/>
            <a:ln w="9525" cap="flat" cmpd="sng">
              <a:solidFill>
                <a:srgbClr val="E10074"/>
              </a:solidFill>
              <a:prstDash val="solid"/>
              <a:round/>
              <a:headEnd type="none" w="sm" len="sm"/>
              <a:tailEnd type="none" w="sm" len="sm"/>
            </a:ln>
          </p:spPr>
          <p:txBody>
            <a:bodyPr spcFirstLastPara="1" wrap="square" lIns="0" tIns="0" rIns="0" bIns="0" anchor="t" anchorCtr="0">
              <a:noAutofit/>
            </a:bodyPr>
            <a:lstStyle/>
            <a:p>
              <a:pPr marL="0" marR="0" lvl="0" indent="0" algn="l" rtl="0">
                <a:lnSpc>
                  <a:spcPct val="100000"/>
                </a:lnSpc>
                <a:spcBef>
                  <a:spcPts val="0"/>
                </a:spcBef>
                <a:spcAft>
                  <a:spcPts val="0"/>
                </a:spcAft>
                <a:buClr>
                  <a:srgbClr val="000000"/>
                </a:buClr>
                <a:buSzPts val="1100"/>
                <a:buFont typeface="Arial"/>
                <a:buNone/>
              </a:pPr>
              <a:endParaRPr sz="1100" b="0" i="0" u="none" strike="noStrike" cap="none">
                <a:solidFill>
                  <a:srgbClr val="000000"/>
                </a:solidFill>
                <a:latin typeface="Arial"/>
                <a:ea typeface="Arial"/>
                <a:cs typeface="Arial"/>
                <a:sym typeface="Arial"/>
              </a:endParaRPr>
            </a:p>
          </p:txBody>
        </p:sp>
      </p:grpSp>
      <p:sp>
        <p:nvSpPr>
          <p:cNvPr id="230" name="Google Shape;230;p5"/>
          <p:cNvSpPr txBox="1"/>
          <p:nvPr/>
        </p:nvSpPr>
        <p:spPr>
          <a:xfrm>
            <a:off x="533325" y="3370750"/>
            <a:ext cx="5836500" cy="10248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700"/>
              <a:buFont typeface="Arial"/>
              <a:buNone/>
            </a:pPr>
            <a:r>
              <a:rPr lang="en" sz="800" b="1" i="0" u="none" strike="noStrike" cap="none">
                <a:solidFill>
                  <a:srgbClr val="E10074"/>
                </a:solidFill>
              </a:rPr>
              <a:t>Challenges </a:t>
            </a:r>
            <a:r>
              <a:rPr lang="en" sz="800" b="1">
                <a:solidFill>
                  <a:srgbClr val="E10074"/>
                </a:solidFill>
              </a:rPr>
              <a:t>Simplifi + VoiceLink POTS Replacement</a:t>
            </a:r>
            <a:r>
              <a:rPr lang="en" sz="800" b="1" i="0" u="none" strike="noStrike" cap="none">
                <a:solidFill>
                  <a:srgbClr val="E10074"/>
                </a:solidFill>
              </a:rPr>
              <a:t> Solves</a:t>
            </a:r>
            <a:br>
              <a:rPr lang="en" sz="700" b="1" i="0" u="none" strike="noStrike" cap="none">
                <a:solidFill>
                  <a:srgbClr val="E62689"/>
                </a:solidFill>
                <a:latin typeface="Arial"/>
                <a:ea typeface="Arial"/>
                <a:cs typeface="Arial"/>
                <a:sym typeface="Arial"/>
              </a:rPr>
            </a:br>
            <a:endParaRPr sz="700" b="1" i="0" u="none" strike="noStrike" cap="none">
              <a:solidFill>
                <a:srgbClr val="E62689"/>
              </a:solidFill>
              <a:latin typeface="Arial"/>
              <a:ea typeface="Arial"/>
              <a:cs typeface="Arial"/>
              <a:sym typeface="Arial"/>
            </a:endParaRPr>
          </a:p>
          <a:p>
            <a:pPr marL="457200" lvl="0" indent="-276225" algn="l" rtl="0">
              <a:spcBef>
                <a:spcPts val="0"/>
              </a:spcBef>
              <a:spcAft>
                <a:spcPts val="0"/>
              </a:spcAft>
              <a:buSzPts val="750"/>
              <a:buChar char="●"/>
            </a:pPr>
            <a:r>
              <a:rPr lang="en" sz="750"/>
              <a:t>Keeps life-safety and compliance systems operational during and after copper retirement.</a:t>
            </a:r>
            <a:endParaRPr sz="750"/>
          </a:p>
          <a:p>
            <a:pPr marL="457200" lvl="0" indent="-276225" algn="l" rtl="0">
              <a:spcBef>
                <a:spcPts val="0"/>
              </a:spcBef>
              <a:spcAft>
                <a:spcPts val="0"/>
              </a:spcAft>
              <a:buSzPts val="750"/>
              <a:buChar char="●"/>
            </a:pPr>
            <a:r>
              <a:rPr lang="en" sz="750"/>
              <a:t>Provides immediate cost savings</a:t>
            </a:r>
            <a:endParaRPr sz="750"/>
          </a:p>
          <a:p>
            <a:pPr marL="457200" lvl="0" indent="-276225" algn="l" rtl="0">
              <a:spcBef>
                <a:spcPts val="0"/>
              </a:spcBef>
              <a:spcAft>
                <a:spcPts val="0"/>
              </a:spcAft>
              <a:buSzPts val="750"/>
              <a:buChar char="●"/>
            </a:pPr>
            <a:r>
              <a:rPr lang="en" sz="750"/>
              <a:t>Reduces liability from unexpected outages and compliance failures.</a:t>
            </a:r>
            <a:endParaRPr sz="750"/>
          </a:p>
          <a:p>
            <a:pPr marL="457200" lvl="0" indent="-276225" algn="l" rtl="0">
              <a:spcBef>
                <a:spcPts val="0"/>
              </a:spcBef>
              <a:spcAft>
                <a:spcPts val="0"/>
              </a:spcAft>
              <a:buSzPts val="750"/>
              <a:buChar char="●"/>
            </a:pPr>
            <a:r>
              <a:rPr lang="en" sz="750"/>
              <a:t>Simplifies operations for IT, facilities, and finance teams.</a:t>
            </a:r>
            <a:endParaRPr sz="750"/>
          </a:p>
          <a:p>
            <a:pPr marL="0" lvl="0" indent="0" algn="l" rtl="0">
              <a:spcBef>
                <a:spcPts val="0"/>
              </a:spcBef>
              <a:spcAft>
                <a:spcPts val="0"/>
              </a:spcAft>
              <a:buNone/>
            </a:pPr>
            <a:endParaRPr sz="650"/>
          </a:p>
        </p:txBody>
      </p:sp>
      <p:pic>
        <p:nvPicPr>
          <p:cNvPr id="231" name="Google Shape;231;p5"/>
          <p:cNvPicPr preferRelativeResize="0"/>
          <p:nvPr/>
        </p:nvPicPr>
        <p:blipFill rotWithShape="1">
          <a:blip r:embed="rId8">
            <a:alphaModFix/>
          </a:blip>
          <a:srcRect/>
          <a:stretch/>
        </p:blipFill>
        <p:spPr>
          <a:xfrm>
            <a:off x="219250" y="4510634"/>
            <a:ext cx="1256028" cy="447832"/>
          </a:xfrm>
          <a:prstGeom prst="rect">
            <a:avLst/>
          </a:prstGeom>
          <a:noFill/>
          <a:ln>
            <a:noFill/>
          </a:ln>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236"/>
        <p:cNvGrpSpPr/>
        <p:nvPr/>
      </p:nvGrpSpPr>
      <p:grpSpPr>
        <a:xfrm>
          <a:off x="0" y="0"/>
          <a:ext cx="0" cy="0"/>
          <a:chOff x="0" y="0"/>
          <a:chExt cx="0" cy="0"/>
        </a:xfrm>
      </p:grpSpPr>
      <p:sp>
        <p:nvSpPr>
          <p:cNvPr id="237" name="Google Shape;237;p6"/>
          <p:cNvSpPr txBox="1"/>
          <p:nvPr/>
        </p:nvSpPr>
        <p:spPr>
          <a:xfrm>
            <a:off x="562919" y="843007"/>
            <a:ext cx="8079900" cy="2833200"/>
          </a:xfrm>
          <a:prstGeom prst="rect">
            <a:avLst/>
          </a:prstGeom>
          <a:noFill/>
          <a:ln>
            <a:noFill/>
          </a:ln>
        </p:spPr>
        <p:txBody>
          <a:bodyPr spcFirstLastPara="1" wrap="square" lIns="45725" tIns="22850" rIns="45725" bIns="22850" anchor="t" anchorCtr="0">
            <a:spAutoFit/>
          </a:bodyPr>
          <a:lstStyle/>
          <a:p>
            <a:pPr marL="0" marR="0" lvl="0" indent="0" algn="l" rtl="0">
              <a:lnSpc>
                <a:spcPct val="115833"/>
              </a:lnSpc>
              <a:spcBef>
                <a:spcPts val="0"/>
              </a:spcBef>
              <a:spcAft>
                <a:spcPts val="0"/>
              </a:spcAft>
              <a:buClr>
                <a:schemeClr val="dk1"/>
              </a:buClr>
              <a:buSzPts val="1100"/>
              <a:buFont typeface="Arial"/>
              <a:buNone/>
            </a:pPr>
            <a:r>
              <a:rPr lang="en" sz="800" b="1" i="0" u="none" strike="noStrike" cap="none">
                <a:solidFill>
                  <a:srgbClr val="18518E"/>
                </a:solidFill>
                <a:latin typeface="Arial"/>
                <a:ea typeface="Arial"/>
                <a:cs typeface="Arial"/>
                <a:sym typeface="Arial"/>
              </a:rPr>
              <a:t>Phone and Voicemail Script </a:t>
            </a:r>
            <a:endParaRPr sz="800" b="1" i="0" u="none" strike="noStrike" cap="none">
              <a:solidFill>
                <a:srgbClr val="18518E"/>
              </a:solidFill>
              <a:latin typeface="Arial"/>
              <a:ea typeface="Arial"/>
              <a:cs typeface="Arial"/>
              <a:sym typeface="Arial"/>
            </a:endParaRPr>
          </a:p>
          <a:p>
            <a:pPr marL="0" marR="0" lvl="0" indent="0" algn="l" rtl="0">
              <a:lnSpc>
                <a:spcPct val="115833"/>
              </a:lnSpc>
              <a:spcBef>
                <a:spcPts val="0"/>
              </a:spcBef>
              <a:spcAft>
                <a:spcPts val="0"/>
              </a:spcAft>
              <a:buClr>
                <a:schemeClr val="dk1"/>
              </a:buClr>
              <a:buSzPts val="1100"/>
              <a:buFont typeface="Arial"/>
              <a:buNone/>
            </a:pPr>
            <a:br>
              <a:rPr lang="en" sz="800" b="0" i="0" u="none" strike="noStrike" cap="none">
                <a:solidFill>
                  <a:schemeClr val="dk1"/>
                </a:solidFill>
                <a:latin typeface="Arial"/>
                <a:ea typeface="Arial"/>
                <a:cs typeface="Arial"/>
                <a:sym typeface="Arial"/>
              </a:rPr>
            </a:br>
            <a:r>
              <a:rPr lang="en" sz="800" b="0" i="0" u="none" strike="noStrike" cap="none">
                <a:solidFill>
                  <a:schemeClr val="dk1"/>
                </a:solidFill>
                <a:latin typeface="Arial"/>
                <a:ea typeface="Arial"/>
                <a:cs typeface="Arial"/>
                <a:sym typeface="Arial"/>
              </a:rPr>
              <a:t>“</a:t>
            </a:r>
            <a:r>
              <a:rPr lang="en" sz="800">
                <a:solidFill>
                  <a:srgbClr val="222222"/>
                </a:solidFill>
              </a:rPr>
              <a:t>Hi [Name], this is [Your Name] with T-Mobile. I’m reaching out because copper POTS lines are being retired, and that’s creating compliance and safety risks for critical systems like fire alarms, elevators, fax, and emergency phones.</a:t>
            </a:r>
            <a:br>
              <a:rPr lang="en" sz="800">
                <a:solidFill>
                  <a:srgbClr val="222222"/>
                </a:solidFill>
              </a:rPr>
            </a:br>
            <a:br>
              <a:rPr lang="en" sz="800">
                <a:solidFill>
                  <a:srgbClr val="222222"/>
                </a:solidFill>
              </a:rPr>
            </a:br>
            <a:endParaRPr sz="800">
              <a:solidFill>
                <a:srgbClr val="222222"/>
              </a:solidFill>
            </a:endParaRPr>
          </a:p>
          <a:p>
            <a:pPr marL="0" lvl="0" indent="0" algn="l" rtl="0">
              <a:lnSpc>
                <a:spcPct val="115000"/>
              </a:lnSpc>
              <a:spcBef>
                <a:spcPts val="0"/>
              </a:spcBef>
              <a:spcAft>
                <a:spcPts val="0"/>
              </a:spcAft>
              <a:buClr>
                <a:schemeClr val="dk1"/>
              </a:buClr>
              <a:buSzPts val="1100"/>
              <a:buFont typeface="Arial"/>
              <a:buNone/>
            </a:pPr>
            <a:r>
              <a:rPr lang="en" sz="800">
                <a:solidFill>
                  <a:srgbClr val="222222"/>
                </a:solidFill>
              </a:rPr>
              <a:t>We’ve helped organizations across education, healthcare, and government replace those lines with Simplifi + VoiceLink — a compliant, cost-effective solution that includes flexible UPS backup from 2 to 48+ hours.</a:t>
            </a:r>
            <a:br>
              <a:rPr lang="en" sz="800">
                <a:solidFill>
                  <a:srgbClr val="222222"/>
                </a:solidFill>
              </a:rPr>
            </a:br>
            <a:br>
              <a:rPr lang="en" sz="800">
                <a:solidFill>
                  <a:srgbClr val="222222"/>
                </a:solidFill>
              </a:rPr>
            </a:br>
            <a:endParaRPr sz="800">
              <a:solidFill>
                <a:srgbClr val="222222"/>
              </a:solidFill>
            </a:endParaRPr>
          </a:p>
          <a:p>
            <a:pPr marL="0" lvl="0" indent="0" algn="l" rtl="0">
              <a:lnSpc>
                <a:spcPct val="115000"/>
              </a:lnSpc>
              <a:spcBef>
                <a:spcPts val="0"/>
              </a:spcBef>
              <a:spcAft>
                <a:spcPts val="0"/>
              </a:spcAft>
              <a:buClr>
                <a:schemeClr val="dk1"/>
              </a:buClr>
              <a:buSzPts val="1100"/>
              <a:buFont typeface="Arial"/>
              <a:buNone/>
            </a:pPr>
            <a:r>
              <a:rPr lang="en" sz="800">
                <a:solidFill>
                  <a:srgbClr val="222222"/>
                </a:solidFill>
              </a:rPr>
              <a:t>I’d like to learn about your current setup and share how others are approaching their migration. Would ________at ________ or __________ at ___ be better for a quick call?”</a:t>
            </a:r>
            <a:endParaRPr sz="800">
              <a:solidFill>
                <a:srgbClr val="222222"/>
              </a:solidFill>
            </a:endParaRPr>
          </a:p>
          <a:p>
            <a:pPr marL="0" marR="0" lvl="0" indent="0" algn="l" rtl="0">
              <a:lnSpc>
                <a:spcPct val="115833"/>
              </a:lnSpc>
              <a:spcBef>
                <a:spcPts val="0"/>
              </a:spcBef>
              <a:spcAft>
                <a:spcPts val="0"/>
              </a:spcAft>
              <a:buClr>
                <a:schemeClr val="dk1"/>
              </a:buClr>
              <a:buSzPts val="1100"/>
              <a:buFont typeface="Arial"/>
              <a:buNone/>
            </a:pPr>
            <a:br>
              <a:rPr lang="en" sz="800" b="1" i="0" u="none" strike="noStrike" cap="none">
                <a:solidFill>
                  <a:schemeClr val="dk1"/>
                </a:solidFill>
                <a:latin typeface="Arial"/>
                <a:ea typeface="Arial"/>
                <a:cs typeface="Arial"/>
                <a:sym typeface="Arial"/>
              </a:rPr>
            </a:br>
            <a:r>
              <a:rPr lang="en" sz="800" b="1" i="0" u="none" strike="noStrike" cap="none">
                <a:solidFill>
                  <a:srgbClr val="18518E"/>
                </a:solidFill>
                <a:latin typeface="Arial"/>
                <a:ea typeface="Arial"/>
                <a:cs typeface="Arial"/>
                <a:sym typeface="Arial"/>
              </a:rPr>
              <a:t>Voicemail Script</a:t>
            </a:r>
            <a:br>
              <a:rPr lang="en" sz="800" b="1" i="0" u="none" strike="noStrike" cap="none">
                <a:solidFill>
                  <a:schemeClr val="dk1"/>
                </a:solidFill>
                <a:latin typeface="Arial"/>
                <a:ea typeface="Arial"/>
                <a:cs typeface="Arial"/>
                <a:sym typeface="Arial"/>
              </a:rPr>
            </a:br>
            <a:br>
              <a:rPr lang="en" sz="800" b="0" i="0" u="none" strike="noStrike" cap="none">
                <a:solidFill>
                  <a:schemeClr val="dk1"/>
                </a:solidFill>
                <a:latin typeface="Arial"/>
                <a:ea typeface="Arial"/>
                <a:cs typeface="Arial"/>
                <a:sym typeface="Arial"/>
              </a:rPr>
            </a:br>
            <a:r>
              <a:rPr lang="en" sz="800" b="1">
                <a:solidFill>
                  <a:srgbClr val="222222"/>
                </a:solidFill>
              </a:rPr>
              <a:t>“Hi [Name], </a:t>
            </a:r>
            <a:r>
              <a:rPr lang="en" sz="800">
                <a:solidFill>
                  <a:srgbClr val="222222"/>
                </a:solidFill>
              </a:rPr>
              <a:t>this is [Your Name] with T-Mobile. I’m calling because copper POTS lines are being retired, and that puts critical systems like alarms, elevators, fax, and emergency phones at risk. Simplifi + VoiceLink makes it easy and affordable to stay compliant, with backup from 2 to 48+ hours.</a:t>
            </a:r>
            <a:endParaRPr sz="800">
              <a:solidFill>
                <a:srgbClr val="222222"/>
              </a:solidFill>
            </a:endParaRPr>
          </a:p>
          <a:p>
            <a:pPr marL="0" marR="0" lvl="0" indent="0" algn="l" rtl="0">
              <a:lnSpc>
                <a:spcPct val="115833"/>
              </a:lnSpc>
              <a:spcBef>
                <a:spcPts val="0"/>
              </a:spcBef>
              <a:spcAft>
                <a:spcPts val="0"/>
              </a:spcAft>
              <a:buClr>
                <a:schemeClr val="dk1"/>
              </a:buClr>
              <a:buSzPts val="1100"/>
              <a:buFont typeface="Arial"/>
              <a:buNone/>
            </a:pPr>
            <a:endParaRPr sz="800">
              <a:solidFill>
                <a:srgbClr val="222222"/>
              </a:solidFill>
            </a:endParaRPr>
          </a:p>
          <a:p>
            <a:pPr marL="0" lvl="0" indent="0" algn="l" rtl="0">
              <a:lnSpc>
                <a:spcPct val="115000"/>
              </a:lnSpc>
              <a:spcBef>
                <a:spcPts val="0"/>
              </a:spcBef>
              <a:spcAft>
                <a:spcPts val="0"/>
              </a:spcAft>
              <a:buClr>
                <a:schemeClr val="dk1"/>
              </a:buClr>
              <a:buSzPts val="1100"/>
              <a:buFont typeface="Arial"/>
              <a:buNone/>
            </a:pPr>
            <a:r>
              <a:rPr lang="en" sz="800">
                <a:solidFill>
                  <a:srgbClr val="222222"/>
                </a:solidFill>
              </a:rPr>
              <a:t>It’s already being used by schools, government agencies, and enterprises nationwide. I’ll send you a quick email with details and look forward to connecting soon.”</a:t>
            </a:r>
            <a:endParaRPr sz="800">
              <a:solidFill>
                <a:schemeClr val="dk1"/>
              </a:solidFill>
            </a:endParaRPr>
          </a:p>
          <a:p>
            <a:pPr marL="0" marR="0" lvl="0" indent="0" algn="l" rtl="0">
              <a:lnSpc>
                <a:spcPct val="115833"/>
              </a:lnSpc>
              <a:spcBef>
                <a:spcPts val="800"/>
              </a:spcBef>
              <a:spcAft>
                <a:spcPts val="800"/>
              </a:spcAft>
              <a:buClr>
                <a:schemeClr val="dk1"/>
              </a:buClr>
              <a:buSzPts val="1100"/>
              <a:buFont typeface="Arial"/>
              <a:buNone/>
            </a:pPr>
            <a:endParaRPr sz="800" b="0" i="0" u="none" strike="noStrike" cap="none">
              <a:solidFill>
                <a:schemeClr val="dk1"/>
              </a:solidFill>
              <a:latin typeface="Arial"/>
              <a:ea typeface="Arial"/>
              <a:cs typeface="Arial"/>
              <a:sym typeface="Arial"/>
            </a:endParaRPr>
          </a:p>
        </p:txBody>
      </p:sp>
      <p:sp>
        <p:nvSpPr>
          <p:cNvPr id="238" name="Google Shape;238;p6"/>
          <p:cNvSpPr txBox="1"/>
          <p:nvPr/>
        </p:nvSpPr>
        <p:spPr>
          <a:xfrm>
            <a:off x="336662" y="230275"/>
            <a:ext cx="3351900" cy="196200"/>
          </a:xfrm>
          <a:prstGeom prst="rect">
            <a:avLst/>
          </a:prstGeom>
          <a:noFill/>
          <a:ln>
            <a:noFill/>
          </a:ln>
        </p:spPr>
        <p:txBody>
          <a:bodyPr spcFirstLastPara="1" wrap="square" lIns="0" tIns="11425" rIns="0" bIns="0" anchor="t" anchorCtr="0">
            <a:spAutoFit/>
          </a:bodyPr>
          <a:lstStyle/>
          <a:p>
            <a:pPr marL="12700" marR="0" lvl="0" indent="0" algn="l" rtl="0">
              <a:lnSpc>
                <a:spcPct val="100000"/>
              </a:lnSpc>
              <a:spcBef>
                <a:spcPts val="0"/>
              </a:spcBef>
              <a:spcAft>
                <a:spcPts val="0"/>
              </a:spcAft>
              <a:buClr>
                <a:srgbClr val="000000"/>
              </a:buClr>
              <a:buSzPts val="1200"/>
              <a:buFont typeface="Arial"/>
              <a:buNone/>
            </a:pPr>
            <a:r>
              <a:rPr lang="en" sz="1200" b="1" i="0" u="none" strike="noStrike" cap="none">
                <a:solidFill>
                  <a:srgbClr val="E22C91"/>
                </a:solidFill>
                <a:latin typeface="Arial"/>
                <a:ea typeface="Arial"/>
                <a:cs typeface="Arial"/>
                <a:sym typeface="Arial"/>
              </a:rPr>
              <a:t>Phone &amp; Voicemail Scripts</a:t>
            </a:r>
            <a:endParaRPr sz="1200" b="0" i="0" u="none" strike="noStrike" cap="none">
              <a:solidFill>
                <a:srgbClr val="000000"/>
              </a:solidFill>
              <a:latin typeface="Arial"/>
              <a:ea typeface="Arial"/>
              <a:cs typeface="Arial"/>
              <a:sym typeface="Arial"/>
            </a:endParaRPr>
          </a:p>
        </p:txBody>
      </p:sp>
      <p:sp>
        <p:nvSpPr>
          <p:cNvPr id="239" name="Google Shape;239;p6"/>
          <p:cNvSpPr/>
          <p:nvPr/>
        </p:nvSpPr>
        <p:spPr>
          <a:xfrm rot="10800000" flipH="1">
            <a:off x="280202" y="435704"/>
            <a:ext cx="8487918" cy="23400"/>
          </a:xfrm>
          <a:custGeom>
            <a:avLst/>
            <a:gdLst/>
            <a:ahLst/>
            <a:cxnLst/>
            <a:rect l="l" t="t" r="r" b="b"/>
            <a:pathLst>
              <a:path w="8595360" h="120000" extrusionOk="0">
                <a:moveTo>
                  <a:pt x="0" y="0"/>
                </a:moveTo>
                <a:lnTo>
                  <a:pt x="8595360" y="0"/>
                </a:lnTo>
              </a:path>
            </a:pathLst>
          </a:custGeom>
          <a:noFill/>
          <a:ln w="12700" cap="flat" cmpd="sng">
            <a:solidFill>
              <a:srgbClr val="E22C91"/>
            </a:solidFill>
            <a:prstDash val="solid"/>
            <a:round/>
            <a:headEnd type="none" w="sm" len="sm"/>
            <a:tailEnd type="none" w="sm" len="sm"/>
          </a:ln>
        </p:spPr>
        <p:txBody>
          <a:bodyPr spcFirstLastPara="1" wrap="square" lIns="0" tIns="0" rIns="0" bIns="0" anchor="t" anchorCtr="0">
            <a:noAutofit/>
          </a:bodyPr>
          <a:lstStyle/>
          <a:p>
            <a:pPr marL="0" marR="0" lvl="0" indent="0" algn="l" rtl="0">
              <a:lnSpc>
                <a:spcPct val="100000"/>
              </a:lnSpc>
              <a:spcBef>
                <a:spcPts val="0"/>
              </a:spcBef>
              <a:spcAft>
                <a:spcPts val="0"/>
              </a:spcAft>
              <a:buClr>
                <a:srgbClr val="000000"/>
              </a:buClr>
              <a:buSzPts val="1100"/>
              <a:buFont typeface="Arial"/>
              <a:buNone/>
            </a:pPr>
            <a:endParaRPr sz="1100" b="0" i="0" u="none" strike="noStrike" cap="none">
              <a:solidFill>
                <a:srgbClr val="000000"/>
              </a:solidFill>
              <a:latin typeface="Quicksand"/>
              <a:ea typeface="Quicksand"/>
              <a:cs typeface="Quicksand"/>
              <a:sym typeface="Quicksand"/>
            </a:endParaRPr>
          </a:p>
        </p:txBody>
      </p:sp>
      <p:sp>
        <p:nvSpPr>
          <p:cNvPr id="240" name="Google Shape;240;p6"/>
          <p:cNvSpPr/>
          <p:nvPr/>
        </p:nvSpPr>
        <p:spPr>
          <a:xfrm>
            <a:off x="219252" y="627646"/>
            <a:ext cx="8463300" cy="3400500"/>
          </a:xfrm>
          <a:prstGeom prst="roundRect">
            <a:avLst>
              <a:gd name="adj" fmla="val 3685"/>
            </a:avLst>
          </a:prstGeom>
          <a:noFill/>
          <a:ln w="12700" cap="flat" cmpd="sng">
            <a:solidFill>
              <a:srgbClr val="FDD704"/>
            </a:solidFill>
            <a:prstDash val="solid"/>
            <a:round/>
            <a:headEnd type="none" w="sm" len="sm"/>
            <a:tailEnd type="none" w="sm" len="sm"/>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pic>
        <p:nvPicPr>
          <p:cNvPr id="241" name="Google Shape;241;p6"/>
          <p:cNvPicPr preferRelativeResize="0"/>
          <p:nvPr/>
        </p:nvPicPr>
        <p:blipFill rotWithShape="1">
          <a:blip r:embed="rId3">
            <a:alphaModFix/>
          </a:blip>
          <a:srcRect/>
          <a:stretch/>
        </p:blipFill>
        <p:spPr>
          <a:xfrm>
            <a:off x="219250" y="4510634"/>
            <a:ext cx="1256028" cy="447832"/>
          </a:xfrm>
          <a:prstGeom prst="rect">
            <a:avLst/>
          </a:prstGeom>
          <a:noFill/>
          <a:ln>
            <a:noFill/>
          </a:ln>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246"/>
        <p:cNvGrpSpPr/>
        <p:nvPr/>
      </p:nvGrpSpPr>
      <p:grpSpPr>
        <a:xfrm>
          <a:off x="0" y="0"/>
          <a:ext cx="0" cy="0"/>
          <a:chOff x="0" y="0"/>
          <a:chExt cx="0" cy="0"/>
        </a:xfrm>
      </p:grpSpPr>
      <p:sp>
        <p:nvSpPr>
          <p:cNvPr id="247" name="Google Shape;247;p7"/>
          <p:cNvSpPr txBox="1"/>
          <p:nvPr/>
        </p:nvSpPr>
        <p:spPr>
          <a:xfrm>
            <a:off x="663461" y="1045579"/>
            <a:ext cx="7721400" cy="2887500"/>
          </a:xfrm>
          <a:prstGeom prst="rect">
            <a:avLst/>
          </a:prstGeom>
          <a:noFill/>
          <a:ln>
            <a:noFill/>
          </a:ln>
        </p:spPr>
        <p:txBody>
          <a:bodyPr spcFirstLastPara="1" wrap="square" lIns="45725" tIns="22850" rIns="45725" bIns="22850" anchor="t" anchorCtr="0">
            <a:spAutoFit/>
          </a:bodyPr>
          <a:lstStyle/>
          <a:p>
            <a:pPr marL="0" marR="0" lvl="0" indent="0" algn="l" rtl="0">
              <a:lnSpc>
                <a:spcPct val="100000"/>
              </a:lnSpc>
              <a:spcBef>
                <a:spcPts val="0"/>
              </a:spcBef>
              <a:spcAft>
                <a:spcPts val="0"/>
              </a:spcAft>
              <a:buClr>
                <a:schemeClr val="dk1"/>
              </a:buClr>
              <a:buSzPts val="1100"/>
              <a:buFont typeface="Arial"/>
              <a:buNone/>
            </a:pPr>
            <a:r>
              <a:rPr lang="en" sz="800" b="1" i="0" u="none" strike="noStrike" cap="none">
                <a:solidFill>
                  <a:srgbClr val="18518E"/>
                </a:solidFill>
                <a:latin typeface="Arial"/>
                <a:ea typeface="Arial"/>
                <a:cs typeface="Arial"/>
                <a:sym typeface="Arial"/>
              </a:rPr>
              <a:t>Subject Line:</a:t>
            </a:r>
            <a:endParaRPr sz="800" b="1" i="0" u="none" strike="noStrike" cap="none">
              <a:solidFill>
                <a:srgbClr val="18518E"/>
              </a:solidFill>
              <a:latin typeface="Arial"/>
              <a:ea typeface="Arial"/>
              <a:cs typeface="Arial"/>
              <a:sym typeface="Arial"/>
            </a:endParaRPr>
          </a:p>
          <a:p>
            <a:pPr marL="0" lvl="0" indent="0" algn="l" rtl="0">
              <a:lnSpc>
                <a:spcPct val="115000"/>
              </a:lnSpc>
              <a:spcBef>
                <a:spcPts val="1000"/>
              </a:spcBef>
              <a:spcAft>
                <a:spcPts val="0"/>
              </a:spcAft>
              <a:buNone/>
            </a:pPr>
            <a:r>
              <a:rPr lang="en" sz="800">
                <a:solidFill>
                  <a:srgbClr val="222222"/>
                </a:solidFill>
              </a:rPr>
              <a:t>Stay compliant as copper POTS lines retire</a:t>
            </a:r>
            <a:endParaRPr sz="800" b="0" i="0" u="none" strike="noStrike" cap="none">
              <a:solidFill>
                <a:srgbClr val="000000"/>
              </a:solidFill>
              <a:latin typeface="Arial"/>
              <a:ea typeface="Arial"/>
              <a:cs typeface="Arial"/>
              <a:sym typeface="Arial"/>
            </a:endParaRPr>
          </a:p>
          <a:p>
            <a:pPr marL="457200" marR="0" lvl="0" indent="0" algn="l" rtl="0">
              <a:lnSpc>
                <a:spcPct val="100000"/>
              </a:lnSpc>
              <a:spcBef>
                <a:spcPts val="1000"/>
              </a:spcBef>
              <a:spcAft>
                <a:spcPts val="0"/>
              </a:spcAft>
              <a:buClr>
                <a:srgbClr val="000000"/>
              </a:buClr>
              <a:buSzPts val="800"/>
              <a:buFont typeface="Arial"/>
              <a:buNone/>
            </a:pPr>
            <a:endParaRPr sz="800" b="0" i="0" u="none" strike="noStrike" cap="none">
              <a:solidFill>
                <a:srgbClr val="000000"/>
              </a:solidFill>
              <a:latin typeface="Arial"/>
              <a:ea typeface="Arial"/>
              <a:cs typeface="Arial"/>
              <a:sym typeface="Arial"/>
            </a:endParaRPr>
          </a:p>
          <a:p>
            <a:pPr marL="0" marR="0" lvl="0" indent="0" algn="l" rtl="0">
              <a:lnSpc>
                <a:spcPct val="100000"/>
              </a:lnSpc>
              <a:spcBef>
                <a:spcPts val="0"/>
              </a:spcBef>
              <a:spcAft>
                <a:spcPts val="0"/>
              </a:spcAft>
              <a:buClr>
                <a:schemeClr val="dk1"/>
              </a:buClr>
              <a:buSzPts val="1100"/>
              <a:buFont typeface="Arial"/>
              <a:buNone/>
            </a:pPr>
            <a:r>
              <a:rPr lang="en" sz="800" b="1" i="0" u="none" strike="noStrike" cap="none">
                <a:solidFill>
                  <a:srgbClr val="18518E"/>
                </a:solidFill>
                <a:latin typeface="Arial"/>
                <a:ea typeface="Arial"/>
                <a:cs typeface="Arial"/>
                <a:sym typeface="Arial"/>
              </a:rPr>
              <a:t>Body:</a:t>
            </a:r>
            <a:br>
              <a:rPr lang="en" sz="800" b="0" i="0" u="none" strike="noStrike" cap="none">
                <a:solidFill>
                  <a:srgbClr val="000000"/>
                </a:solidFill>
                <a:latin typeface="Arial"/>
                <a:ea typeface="Arial"/>
                <a:cs typeface="Arial"/>
                <a:sym typeface="Arial"/>
              </a:rPr>
            </a:br>
            <a:r>
              <a:rPr lang="en" sz="800">
                <a:solidFill>
                  <a:srgbClr val="222222"/>
                </a:solidFill>
              </a:rPr>
              <a:t>Hi [First Name],</a:t>
            </a:r>
            <a:endParaRPr sz="800">
              <a:solidFill>
                <a:srgbClr val="222222"/>
              </a:solidFill>
            </a:endParaRPr>
          </a:p>
          <a:p>
            <a:pPr marL="0" lvl="0" indent="0" algn="l" rtl="0">
              <a:lnSpc>
                <a:spcPct val="115000"/>
              </a:lnSpc>
              <a:spcBef>
                <a:spcPts val="0"/>
              </a:spcBef>
              <a:spcAft>
                <a:spcPts val="0"/>
              </a:spcAft>
              <a:buClr>
                <a:schemeClr val="dk1"/>
              </a:buClr>
              <a:buSzPts val="1100"/>
              <a:buFont typeface="Arial"/>
              <a:buNone/>
            </a:pPr>
            <a:r>
              <a:rPr lang="en" sz="800">
                <a:solidFill>
                  <a:srgbClr val="222222"/>
                </a:solidFill>
              </a:rPr>
              <a:t>As copper POTS lines are retired, many organizations risk losing critical connectivity for fire alarms, elevators, fax lines, and emergency phones. </a:t>
            </a:r>
            <a:r>
              <a:rPr lang="en" sz="800" b="1">
                <a:solidFill>
                  <a:srgbClr val="222222"/>
                </a:solidFill>
              </a:rPr>
              <a:t>Simplifi + VoiceLink</a:t>
            </a:r>
            <a:r>
              <a:rPr lang="en" sz="800">
                <a:solidFill>
                  <a:srgbClr val="222222"/>
                </a:solidFill>
              </a:rPr>
              <a:t> provides a secure, compliant replacement that:</a:t>
            </a:r>
            <a:endParaRPr sz="800">
              <a:solidFill>
                <a:srgbClr val="222222"/>
              </a:solidFill>
            </a:endParaRPr>
          </a:p>
          <a:p>
            <a:pPr marL="596900" lvl="0" indent="-279400" algn="l" rtl="0">
              <a:lnSpc>
                <a:spcPct val="115000"/>
              </a:lnSpc>
              <a:spcBef>
                <a:spcPts val="0"/>
              </a:spcBef>
              <a:spcAft>
                <a:spcPts val="0"/>
              </a:spcAft>
              <a:buClr>
                <a:srgbClr val="222222"/>
              </a:buClr>
              <a:buSzPts val="800"/>
              <a:buChar char="●"/>
            </a:pPr>
            <a:r>
              <a:rPr lang="en" sz="800">
                <a:solidFill>
                  <a:srgbClr val="222222"/>
                </a:solidFill>
              </a:rPr>
              <a:t>Saves </a:t>
            </a:r>
            <a:r>
              <a:rPr lang="en" sz="800" b="1">
                <a:solidFill>
                  <a:srgbClr val="222222"/>
                </a:solidFill>
              </a:rPr>
              <a:t>up to 50%</a:t>
            </a:r>
            <a:endParaRPr sz="800" b="1">
              <a:solidFill>
                <a:srgbClr val="222222"/>
              </a:solidFill>
            </a:endParaRPr>
          </a:p>
          <a:p>
            <a:pPr marL="596900" lvl="0" indent="-279400" algn="l" rtl="0">
              <a:lnSpc>
                <a:spcPct val="115000"/>
              </a:lnSpc>
              <a:spcBef>
                <a:spcPts val="0"/>
              </a:spcBef>
              <a:spcAft>
                <a:spcPts val="0"/>
              </a:spcAft>
              <a:buClr>
                <a:srgbClr val="222222"/>
              </a:buClr>
              <a:buSzPts val="800"/>
              <a:buChar char="●"/>
            </a:pPr>
            <a:r>
              <a:rPr lang="en" sz="800">
                <a:solidFill>
                  <a:srgbClr val="222222"/>
                </a:solidFill>
              </a:rPr>
              <a:t>Keeps systems compliant with </a:t>
            </a:r>
            <a:r>
              <a:rPr lang="en" sz="800" b="1">
                <a:solidFill>
                  <a:srgbClr val="222222"/>
                </a:solidFill>
              </a:rPr>
              <a:t>NFPA, ASME, HIPAA, and PCI</a:t>
            </a:r>
            <a:endParaRPr sz="800" b="1">
              <a:solidFill>
                <a:srgbClr val="222222"/>
              </a:solidFill>
            </a:endParaRPr>
          </a:p>
          <a:p>
            <a:pPr marL="596900" lvl="0" indent="-279400" algn="l" rtl="0">
              <a:lnSpc>
                <a:spcPct val="115000"/>
              </a:lnSpc>
              <a:spcBef>
                <a:spcPts val="0"/>
              </a:spcBef>
              <a:spcAft>
                <a:spcPts val="0"/>
              </a:spcAft>
              <a:buClr>
                <a:srgbClr val="222222"/>
              </a:buClr>
              <a:buSzPts val="800"/>
              <a:buChar char="●"/>
            </a:pPr>
            <a:r>
              <a:rPr lang="en" sz="800">
                <a:solidFill>
                  <a:srgbClr val="222222"/>
                </a:solidFill>
              </a:rPr>
              <a:t>Offers </a:t>
            </a:r>
            <a:r>
              <a:rPr lang="en" sz="800" b="1">
                <a:solidFill>
                  <a:srgbClr val="222222"/>
                </a:solidFill>
              </a:rPr>
              <a:t>flexible UPS backup</a:t>
            </a:r>
            <a:r>
              <a:rPr lang="en" sz="800">
                <a:solidFill>
                  <a:srgbClr val="222222"/>
                </a:solidFill>
              </a:rPr>
              <a:t> from 2 to 48+ hours</a:t>
            </a:r>
            <a:endParaRPr sz="800">
              <a:solidFill>
                <a:srgbClr val="222222"/>
              </a:solidFill>
            </a:endParaRPr>
          </a:p>
          <a:p>
            <a:pPr marL="596900" lvl="0" indent="-279400" algn="l" rtl="0">
              <a:lnSpc>
                <a:spcPct val="115000"/>
              </a:lnSpc>
              <a:spcBef>
                <a:spcPts val="0"/>
              </a:spcBef>
              <a:spcAft>
                <a:spcPts val="0"/>
              </a:spcAft>
              <a:buClr>
                <a:srgbClr val="222222"/>
              </a:buClr>
              <a:buSzPts val="800"/>
              <a:buChar char="●"/>
            </a:pPr>
            <a:r>
              <a:rPr lang="en" sz="800">
                <a:solidFill>
                  <a:srgbClr val="222222"/>
                </a:solidFill>
              </a:rPr>
              <a:t>Simplifies migration with </a:t>
            </a:r>
            <a:r>
              <a:rPr lang="en" sz="800" b="1">
                <a:solidFill>
                  <a:srgbClr val="222222"/>
                </a:solidFill>
              </a:rPr>
              <a:t>plug-and-play installation and remote management</a:t>
            </a:r>
            <a:endParaRPr sz="800" b="1">
              <a:solidFill>
                <a:srgbClr val="222222"/>
              </a:solidFill>
            </a:endParaRPr>
          </a:p>
          <a:p>
            <a:pPr marL="0" lvl="0" indent="0" algn="l" rtl="0">
              <a:lnSpc>
                <a:spcPct val="115000"/>
              </a:lnSpc>
              <a:spcBef>
                <a:spcPts val="1000"/>
              </a:spcBef>
              <a:spcAft>
                <a:spcPts val="0"/>
              </a:spcAft>
              <a:buClr>
                <a:schemeClr val="dk1"/>
              </a:buClr>
              <a:buSzPts val="1100"/>
              <a:buFont typeface="Arial"/>
              <a:buNone/>
            </a:pPr>
            <a:r>
              <a:rPr lang="en" sz="800">
                <a:solidFill>
                  <a:srgbClr val="222222"/>
                </a:solidFill>
              </a:rPr>
              <a:t> </a:t>
            </a:r>
            <a:endParaRPr sz="800">
              <a:solidFill>
                <a:srgbClr val="222222"/>
              </a:solidFill>
            </a:endParaRPr>
          </a:p>
          <a:p>
            <a:pPr marL="0" lvl="0" indent="0" algn="l" rtl="0">
              <a:lnSpc>
                <a:spcPct val="115000"/>
              </a:lnSpc>
              <a:spcBef>
                <a:spcPts val="0"/>
              </a:spcBef>
              <a:spcAft>
                <a:spcPts val="0"/>
              </a:spcAft>
              <a:buClr>
                <a:schemeClr val="dk1"/>
              </a:buClr>
              <a:buSzPts val="1100"/>
              <a:buFont typeface="Arial"/>
              <a:buNone/>
            </a:pPr>
            <a:r>
              <a:rPr lang="en" sz="800">
                <a:solidFill>
                  <a:srgbClr val="222222"/>
                </a:solidFill>
              </a:rPr>
              <a:t>This solution is already deployed nationwide in schools, government agencies, and enterprises.</a:t>
            </a:r>
            <a:endParaRPr sz="800">
              <a:solidFill>
                <a:srgbClr val="222222"/>
              </a:solidFill>
            </a:endParaRPr>
          </a:p>
          <a:p>
            <a:pPr marL="0" lvl="0" indent="0" algn="l" rtl="0">
              <a:lnSpc>
                <a:spcPct val="115000"/>
              </a:lnSpc>
              <a:spcBef>
                <a:spcPts val="0"/>
              </a:spcBef>
              <a:spcAft>
                <a:spcPts val="0"/>
              </a:spcAft>
              <a:buClr>
                <a:schemeClr val="dk1"/>
              </a:buClr>
              <a:buSzPts val="1100"/>
              <a:buFont typeface="Arial"/>
              <a:buNone/>
            </a:pPr>
            <a:r>
              <a:rPr lang="en" sz="800">
                <a:solidFill>
                  <a:srgbClr val="222222"/>
                </a:solidFill>
              </a:rPr>
              <a:t> </a:t>
            </a:r>
            <a:endParaRPr sz="800">
              <a:solidFill>
                <a:srgbClr val="222222"/>
              </a:solidFill>
            </a:endParaRPr>
          </a:p>
          <a:p>
            <a:pPr marL="0" lvl="0" indent="0" algn="l" rtl="0">
              <a:lnSpc>
                <a:spcPct val="115000"/>
              </a:lnSpc>
              <a:spcBef>
                <a:spcPts val="0"/>
              </a:spcBef>
              <a:spcAft>
                <a:spcPts val="0"/>
              </a:spcAft>
              <a:buClr>
                <a:schemeClr val="dk1"/>
              </a:buClr>
              <a:buSzPts val="1100"/>
              <a:buFont typeface="Arial"/>
              <a:buNone/>
            </a:pPr>
            <a:r>
              <a:rPr lang="en" sz="800">
                <a:solidFill>
                  <a:srgbClr val="222222"/>
                </a:solidFill>
              </a:rPr>
              <a:t>Would you be open to a quick call to explore how Simplifi + VoiceLink can support your POTS replacement strategy?</a:t>
            </a:r>
            <a:endParaRPr sz="800">
              <a:solidFill>
                <a:srgbClr val="222222"/>
              </a:solidFill>
            </a:endParaRPr>
          </a:p>
          <a:p>
            <a:pPr marL="0" lvl="0" indent="0" algn="l" rtl="0">
              <a:lnSpc>
                <a:spcPct val="115000"/>
              </a:lnSpc>
              <a:spcBef>
                <a:spcPts val="0"/>
              </a:spcBef>
              <a:spcAft>
                <a:spcPts val="0"/>
              </a:spcAft>
              <a:buClr>
                <a:schemeClr val="dk1"/>
              </a:buClr>
              <a:buSzPts val="1100"/>
              <a:buFont typeface="Arial"/>
              <a:buNone/>
            </a:pPr>
            <a:r>
              <a:rPr lang="en" sz="800">
                <a:solidFill>
                  <a:srgbClr val="222222"/>
                </a:solidFill>
              </a:rPr>
              <a:t> </a:t>
            </a:r>
            <a:endParaRPr sz="800">
              <a:solidFill>
                <a:srgbClr val="222222"/>
              </a:solidFill>
            </a:endParaRPr>
          </a:p>
          <a:p>
            <a:pPr marL="0" lvl="0" indent="0" algn="l" rtl="0">
              <a:lnSpc>
                <a:spcPct val="115000"/>
              </a:lnSpc>
              <a:spcBef>
                <a:spcPts val="0"/>
              </a:spcBef>
              <a:spcAft>
                <a:spcPts val="0"/>
              </a:spcAft>
              <a:buClr>
                <a:schemeClr val="dk1"/>
              </a:buClr>
              <a:buSzPts val="1100"/>
              <a:buFont typeface="Arial"/>
              <a:buNone/>
            </a:pPr>
            <a:r>
              <a:rPr lang="en" sz="800">
                <a:solidFill>
                  <a:srgbClr val="222222"/>
                </a:solidFill>
              </a:rPr>
              <a:t>[Signature]</a:t>
            </a:r>
            <a:endParaRPr sz="800">
              <a:solidFill>
                <a:srgbClr val="222222"/>
              </a:solidFill>
            </a:endParaRPr>
          </a:p>
          <a:p>
            <a:pPr marL="0" marR="0" lvl="0" indent="0" algn="l" rtl="0">
              <a:lnSpc>
                <a:spcPct val="100000"/>
              </a:lnSpc>
              <a:spcBef>
                <a:spcPts val="0"/>
              </a:spcBef>
              <a:spcAft>
                <a:spcPts val="0"/>
              </a:spcAft>
              <a:buClr>
                <a:schemeClr val="dk1"/>
              </a:buClr>
              <a:buSzPts val="1100"/>
              <a:buFont typeface="Arial"/>
              <a:buNone/>
            </a:pPr>
            <a:endParaRPr sz="800"/>
          </a:p>
        </p:txBody>
      </p:sp>
      <p:sp>
        <p:nvSpPr>
          <p:cNvPr id="248" name="Google Shape;248;p7"/>
          <p:cNvSpPr txBox="1"/>
          <p:nvPr/>
        </p:nvSpPr>
        <p:spPr>
          <a:xfrm>
            <a:off x="336638" y="230267"/>
            <a:ext cx="1683900" cy="196200"/>
          </a:xfrm>
          <a:prstGeom prst="rect">
            <a:avLst/>
          </a:prstGeom>
          <a:noFill/>
          <a:ln>
            <a:noFill/>
          </a:ln>
        </p:spPr>
        <p:txBody>
          <a:bodyPr spcFirstLastPara="1" wrap="square" lIns="0" tIns="11425" rIns="0" bIns="0" anchor="t" anchorCtr="0">
            <a:spAutoFit/>
          </a:bodyPr>
          <a:lstStyle/>
          <a:p>
            <a:pPr marL="12700" marR="0" lvl="0" indent="0" algn="l" rtl="0">
              <a:lnSpc>
                <a:spcPct val="100000"/>
              </a:lnSpc>
              <a:spcBef>
                <a:spcPts val="0"/>
              </a:spcBef>
              <a:spcAft>
                <a:spcPts val="0"/>
              </a:spcAft>
              <a:buClr>
                <a:srgbClr val="000000"/>
              </a:buClr>
              <a:buSzPts val="1200"/>
              <a:buFont typeface="Arial"/>
              <a:buNone/>
            </a:pPr>
            <a:r>
              <a:rPr lang="en" sz="1200" b="1" i="0" u="none" strike="noStrike" cap="none">
                <a:solidFill>
                  <a:srgbClr val="E22C91"/>
                </a:solidFill>
                <a:latin typeface="Arial"/>
                <a:ea typeface="Arial"/>
                <a:cs typeface="Arial"/>
                <a:sym typeface="Arial"/>
              </a:rPr>
              <a:t>Email</a:t>
            </a:r>
            <a:endParaRPr sz="1200" b="0" i="0" u="none" strike="noStrike" cap="none">
              <a:solidFill>
                <a:srgbClr val="000000"/>
              </a:solidFill>
              <a:latin typeface="Arial"/>
              <a:ea typeface="Arial"/>
              <a:cs typeface="Arial"/>
              <a:sym typeface="Arial"/>
            </a:endParaRPr>
          </a:p>
        </p:txBody>
      </p:sp>
      <p:sp>
        <p:nvSpPr>
          <p:cNvPr id="249" name="Google Shape;249;p7"/>
          <p:cNvSpPr/>
          <p:nvPr/>
        </p:nvSpPr>
        <p:spPr>
          <a:xfrm rot="10800000" flipH="1">
            <a:off x="280202" y="435704"/>
            <a:ext cx="8487918" cy="23400"/>
          </a:xfrm>
          <a:custGeom>
            <a:avLst/>
            <a:gdLst/>
            <a:ahLst/>
            <a:cxnLst/>
            <a:rect l="l" t="t" r="r" b="b"/>
            <a:pathLst>
              <a:path w="8595360" h="120000" extrusionOk="0">
                <a:moveTo>
                  <a:pt x="0" y="0"/>
                </a:moveTo>
                <a:lnTo>
                  <a:pt x="8595360" y="0"/>
                </a:lnTo>
              </a:path>
            </a:pathLst>
          </a:custGeom>
          <a:noFill/>
          <a:ln w="12700" cap="flat" cmpd="sng">
            <a:solidFill>
              <a:srgbClr val="E22C91"/>
            </a:solidFill>
            <a:prstDash val="solid"/>
            <a:round/>
            <a:headEnd type="none" w="sm" len="sm"/>
            <a:tailEnd type="none" w="sm" len="sm"/>
          </a:ln>
        </p:spPr>
        <p:txBody>
          <a:bodyPr spcFirstLastPara="1" wrap="square" lIns="0" tIns="0" rIns="0" bIns="0" anchor="t" anchorCtr="0">
            <a:noAutofit/>
          </a:bodyPr>
          <a:lstStyle/>
          <a:p>
            <a:pPr marL="0" marR="0" lvl="0" indent="0" algn="l" rtl="0">
              <a:lnSpc>
                <a:spcPct val="100000"/>
              </a:lnSpc>
              <a:spcBef>
                <a:spcPts val="0"/>
              </a:spcBef>
              <a:spcAft>
                <a:spcPts val="0"/>
              </a:spcAft>
              <a:buClr>
                <a:srgbClr val="000000"/>
              </a:buClr>
              <a:buSzPts val="1100"/>
              <a:buFont typeface="Arial"/>
              <a:buNone/>
            </a:pPr>
            <a:endParaRPr sz="1100" b="0" i="0" u="none" strike="noStrike" cap="none">
              <a:solidFill>
                <a:srgbClr val="000000"/>
              </a:solidFill>
              <a:latin typeface="Quicksand"/>
              <a:ea typeface="Quicksand"/>
              <a:cs typeface="Quicksand"/>
              <a:sym typeface="Quicksand"/>
            </a:endParaRPr>
          </a:p>
        </p:txBody>
      </p:sp>
      <p:sp>
        <p:nvSpPr>
          <p:cNvPr id="250" name="Google Shape;250;p7"/>
          <p:cNvSpPr/>
          <p:nvPr/>
        </p:nvSpPr>
        <p:spPr>
          <a:xfrm>
            <a:off x="280200" y="744675"/>
            <a:ext cx="8463300" cy="3366600"/>
          </a:xfrm>
          <a:prstGeom prst="roundRect">
            <a:avLst>
              <a:gd name="adj" fmla="val 3685"/>
            </a:avLst>
          </a:prstGeom>
          <a:noFill/>
          <a:ln w="12700" cap="flat" cmpd="sng">
            <a:solidFill>
              <a:srgbClr val="FDD704"/>
            </a:solidFill>
            <a:prstDash val="solid"/>
            <a:round/>
            <a:headEnd type="none" w="sm" len="sm"/>
            <a:tailEnd type="none" w="sm" len="sm"/>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pic>
        <p:nvPicPr>
          <p:cNvPr id="251" name="Google Shape;251;p7"/>
          <p:cNvPicPr preferRelativeResize="0"/>
          <p:nvPr/>
        </p:nvPicPr>
        <p:blipFill rotWithShape="1">
          <a:blip r:embed="rId3">
            <a:alphaModFix/>
          </a:blip>
          <a:srcRect/>
          <a:stretch/>
        </p:blipFill>
        <p:spPr>
          <a:xfrm>
            <a:off x="219250" y="4510634"/>
            <a:ext cx="1256028" cy="447832"/>
          </a:xfrm>
          <a:prstGeom prst="rect">
            <a:avLst/>
          </a:prstGeom>
          <a:noFill/>
          <a:ln>
            <a:noFill/>
          </a:ln>
        </p:spPr>
      </p:pic>
    </p:spTree>
  </p:cSld>
  <p:clrMapOvr>
    <a:masterClrMapping/>
  </p:clrMapOvr>
</p:sld>
</file>

<file path=ppt/theme/theme1.xml><?xml version="1.0" encoding="utf-8"?>
<a:theme xmlns:a="http://schemas.openxmlformats.org/drawingml/2006/main"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1795</Words>
  <Application>Microsoft Office PowerPoint</Application>
  <PresentationFormat>On-screen Show (16:9)</PresentationFormat>
  <Paragraphs>174</Paragraphs>
  <Slides>7</Slides>
  <Notes>7</Notes>
  <HiddenSlides>0</HiddenSlides>
  <MMClips>0</MMClips>
  <ScaleCrop>false</ScaleCrop>
  <HeadingPairs>
    <vt:vector size="4" baseType="variant">
      <vt:variant>
        <vt:lpstr>Theme</vt:lpstr>
      </vt:variant>
      <vt:variant>
        <vt:i4>2</vt:i4>
      </vt:variant>
      <vt:variant>
        <vt:lpstr>Slide Titles</vt:lpstr>
      </vt:variant>
      <vt:variant>
        <vt:i4>7</vt:i4>
      </vt:variant>
    </vt:vector>
  </HeadingPairs>
  <TitlesOfParts>
    <vt:vector size="9" baseType="lpstr">
      <vt:lpstr>Office Theme</vt:lpstr>
      <vt:lpstr>Simple Light</vt:lpstr>
      <vt:lpstr>Simplifi + VoiceLink POTS Replacement:   A secure, compliant, and cost-effective replacement for legacy POTS lines.</vt:lpstr>
      <vt:lpstr>Overview</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cp:lastModifiedBy>Lea Bogle</cp:lastModifiedBy>
  <cp:revision>2</cp:revision>
  <dcterms:modified xsi:type="dcterms:W3CDTF">2025-09-19T17:16:14Z</dcterms:modified>
</cp:coreProperties>
</file>